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  <p:sldMasterId id="2147483685" r:id="rId4"/>
  </p:sldMasterIdLst>
  <p:notesMasterIdLst>
    <p:notesMasterId r:id="rId39"/>
  </p:notesMasterIdLst>
  <p:sldIdLst>
    <p:sldId id="389" r:id="rId5"/>
    <p:sldId id="380" r:id="rId6"/>
    <p:sldId id="257" r:id="rId7"/>
    <p:sldId id="385" r:id="rId8"/>
    <p:sldId id="381" r:id="rId9"/>
    <p:sldId id="382" r:id="rId10"/>
    <p:sldId id="260" r:id="rId11"/>
    <p:sldId id="330" r:id="rId12"/>
    <p:sldId id="331" r:id="rId13"/>
    <p:sldId id="350" r:id="rId14"/>
    <p:sldId id="354" r:id="rId15"/>
    <p:sldId id="356" r:id="rId16"/>
    <p:sldId id="374" r:id="rId17"/>
    <p:sldId id="329" r:id="rId18"/>
    <p:sldId id="343" r:id="rId19"/>
    <p:sldId id="344" r:id="rId20"/>
    <p:sldId id="345" r:id="rId21"/>
    <p:sldId id="384" r:id="rId22"/>
    <p:sldId id="383" r:id="rId23"/>
    <p:sldId id="386" r:id="rId24"/>
    <p:sldId id="357" r:id="rId25"/>
    <p:sldId id="375" r:id="rId26"/>
    <p:sldId id="359" r:id="rId27"/>
    <p:sldId id="361" r:id="rId28"/>
    <p:sldId id="367" r:id="rId29"/>
    <p:sldId id="376" r:id="rId30"/>
    <p:sldId id="369" r:id="rId31"/>
    <p:sldId id="370" r:id="rId32"/>
    <p:sldId id="371" r:id="rId33"/>
    <p:sldId id="372" r:id="rId34"/>
    <p:sldId id="377" r:id="rId35"/>
    <p:sldId id="362" r:id="rId36"/>
    <p:sldId id="378" r:id="rId37"/>
    <p:sldId id="388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68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0200" autoAdjust="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>
        <p:guide pos="768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4AB42F-E0A4-47E6-8682-0C3151AA396F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FDC61B-098F-4C5A-973C-9488C20D91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785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DC61B-098F-4C5A-973C-9488C20D91C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3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6B89-F200-43AA-B36B-6A2EF4B500B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4525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4618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29C2B-2FD0-B066-F974-D31DEF8386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3D31D4-5555-FA64-2855-CE77B48EFA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60021F-C30D-0C09-CC46-6018360B6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890EB-4BB1-4D0E-8883-BB9B8B3E4584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3AB25C-2395-C3E9-9C46-D7CB27B79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A7963A-3951-1C52-E45B-0B395593C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4DFE-C3E5-4D0A-BAC6-93FFE2A2F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84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5A615-F18E-F3F8-427B-1CBE374C5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96F064-A8D6-2928-3A34-4AF4AC3CC4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93794A-10E8-D8AD-35D3-886985918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890EB-4BB1-4D0E-8883-BB9B8B3E4584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E05B1A-DAE6-045F-68AA-FE38C2194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84047-02F8-EC80-4E59-03C94A6D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4DFE-C3E5-4D0A-BAC6-93FFE2A2F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16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4FA6F7-AD10-07E7-2D69-F1D1115F5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0967F6-F9D9-AB1D-9D61-6F0D8F63C8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D82929-CA1C-A01F-5EF6-5BF9A9316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890EB-4BB1-4D0E-8883-BB9B8B3E4584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7ED844-C400-5A38-3A8B-DB543AFA3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36FFDC-7EDA-6FBB-E425-6BA03592F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4DFE-C3E5-4D0A-BAC6-93FFE2A2F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169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3A803B-0A97-F746-A650-63BA122E03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000"/>
          <a:stretch/>
        </p:blipFill>
        <p:spPr>
          <a:xfrm>
            <a:off x="22860" y="4892038"/>
            <a:ext cx="11902401" cy="196596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D3E38C0-FCF9-A140-9396-B81E6B4ECB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08"/>
          <a:stretch/>
        </p:blipFill>
        <p:spPr>
          <a:xfrm>
            <a:off x="3261399" y="0"/>
            <a:ext cx="9022041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5B92B45-448A-6A46-9BB2-3361D586A0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323"/>
          <a:stretch/>
        </p:blipFill>
        <p:spPr>
          <a:xfrm>
            <a:off x="-205739" y="-182880"/>
            <a:ext cx="3017166" cy="638937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09DF7C2-3152-F84C-AD3B-9F62B9E0DC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667" r="71323" b="9000"/>
          <a:stretch/>
        </p:blipFill>
        <p:spPr>
          <a:xfrm>
            <a:off x="-205740" y="1897380"/>
            <a:ext cx="3238461" cy="43434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3D9D354-CE28-4E42-AF0E-575F9E306E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2881" y="0"/>
            <a:ext cx="2567901" cy="6858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0E970F7-6FCF-1C40-ADF2-D7514CBFC7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7839" y="3429000"/>
            <a:ext cx="3238461" cy="3429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2724E58-FF42-9E4E-BF08-46909DA3B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539" y="4892040"/>
            <a:ext cx="2141181" cy="196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79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2700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8773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469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864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4366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418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824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7B47E-6B26-E3AF-D74C-E360AE912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02E0C6-A5A0-8074-2375-B7426B92C7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0A5894-D9B3-54D4-06E9-DE589CB26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890EB-4BB1-4D0E-8883-BB9B8B3E4584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A083FD-9389-797D-17B1-DDF3270DD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7544C-907A-624C-5BF8-DAE58C03E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4DFE-C3E5-4D0A-BAC6-93FFE2A2F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900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1921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0394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6145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6316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3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7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19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5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9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38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7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1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87940"/>
            <a:fld id="{774B3276-3901-471F-8285-C92A8E7578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879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87940"/>
            <a:fld id="{4356E0E0-0191-4DF9-B347-48BEABCB12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8935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87940"/>
            <a:fld id="{774B3276-3901-471F-8285-C92A8E7578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879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87940"/>
            <a:fld id="{4356E0E0-0191-4DF9-B347-48BEABCB12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5941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794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>
              <a:buNone/>
              <a:defRPr sz="2397">
                <a:solidFill>
                  <a:schemeClr val="tx1">
                    <a:tint val="75000"/>
                  </a:schemeClr>
                </a:solidFill>
              </a:defRPr>
            </a:lvl1pPr>
            <a:lvl2pPr marL="543970" indent="0">
              <a:buNone/>
              <a:defRPr sz="2172">
                <a:solidFill>
                  <a:schemeClr val="tx1">
                    <a:tint val="75000"/>
                  </a:schemeClr>
                </a:solidFill>
              </a:defRPr>
            </a:lvl2pPr>
            <a:lvl3pPr marL="1087940" indent="0">
              <a:buNone/>
              <a:defRPr sz="1873">
                <a:solidFill>
                  <a:schemeClr val="tx1">
                    <a:tint val="75000"/>
                  </a:schemeClr>
                </a:solidFill>
              </a:defRPr>
            </a:lvl3pPr>
            <a:lvl4pPr marL="1631911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4pPr>
            <a:lvl5pPr marL="2175882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5pPr>
            <a:lvl6pPr marL="2719852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6pPr>
            <a:lvl7pPr marL="3263822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7pPr>
            <a:lvl8pPr marL="3807792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8pPr>
            <a:lvl9pPr marL="4351763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87940"/>
            <a:fld id="{774B3276-3901-471F-8285-C92A8E7578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879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87940"/>
            <a:fld id="{4356E0E0-0191-4DF9-B347-48BEABCB12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6489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5851" y="2133601"/>
            <a:ext cx="9662583" cy="6034088"/>
          </a:xfrm>
        </p:spPr>
        <p:txBody>
          <a:bodyPr/>
          <a:lstStyle>
            <a:lvl1pPr>
              <a:defRPr sz="3296"/>
            </a:lvl1pPr>
            <a:lvl2pPr>
              <a:defRPr sz="2846"/>
            </a:lvl2pPr>
            <a:lvl3pPr>
              <a:defRPr sz="2397"/>
            </a:lvl3pPr>
            <a:lvl4pPr>
              <a:defRPr sz="2172"/>
            </a:lvl4pPr>
            <a:lvl5pPr>
              <a:defRPr sz="2172"/>
            </a:lvl5pPr>
            <a:lvl6pPr>
              <a:defRPr sz="2172"/>
            </a:lvl6pPr>
            <a:lvl7pPr>
              <a:defRPr sz="2172"/>
            </a:lvl7pPr>
            <a:lvl8pPr>
              <a:defRPr sz="2172"/>
            </a:lvl8pPr>
            <a:lvl9pPr>
              <a:defRPr sz="21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51635" y="2133601"/>
            <a:ext cx="9664700" cy="6034088"/>
          </a:xfrm>
        </p:spPr>
        <p:txBody>
          <a:bodyPr/>
          <a:lstStyle>
            <a:lvl1pPr>
              <a:defRPr sz="3296"/>
            </a:lvl1pPr>
            <a:lvl2pPr>
              <a:defRPr sz="2846"/>
            </a:lvl2pPr>
            <a:lvl3pPr>
              <a:defRPr sz="2397"/>
            </a:lvl3pPr>
            <a:lvl4pPr>
              <a:defRPr sz="2172"/>
            </a:lvl4pPr>
            <a:lvl5pPr>
              <a:defRPr sz="2172"/>
            </a:lvl5pPr>
            <a:lvl6pPr>
              <a:defRPr sz="2172"/>
            </a:lvl6pPr>
            <a:lvl7pPr>
              <a:defRPr sz="2172"/>
            </a:lvl7pPr>
            <a:lvl8pPr>
              <a:defRPr sz="2172"/>
            </a:lvl8pPr>
            <a:lvl9pPr>
              <a:defRPr sz="21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87940"/>
            <a:fld id="{774B3276-3901-471F-8285-C92A8E7578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879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87940"/>
            <a:fld id="{4356E0E0-0191-4DF9-B347-48BEABCB12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6149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7" cy="639762"/>
          </a:xfrm>
        </p:spPr>
        <p:txBody>
          <a:bodyPr anchor="b"/>
          <a:lstStyle>
            <a:lvl1pPr marL="0" indent="0">
              <a:buNone/>
              <a:defRPr sz="2846" b="1"/>
            </a:lvl1pPr>
            <a:lvl2pPr marL="543970" indent="0">
              <a:buNone/>
              <a:defRPr sz="2397" b="1"/>
            </a:lvl2pPr>
            <a:lvl3pPr marL="1087940" indent="0">
              <a:buNone/>
              <a:defRPr sz="2172" b="1"/>
            </a:lvl3pPr>
            <a:lvl4pPr marL="1631911" indent="0">
              <a:buNone/>
              <a:defRPr sz="1873" b="1"/>
            </a:lvl4pPr>
            <a:lvl5pPr marL="2175882" indent="0">
              <a:buNone/>
              <a:defRPr sz="1873" b="1"/>
            </a:lvl5pPr>
            <a:lvl6pPr marL="2719852" indent="0">
              <a:buNone/>
              <a:defRPr sz="1873" b="1"/>
            </a:lvl6pPr>
            <a:lvl7pPr marL="3263822" indent="0">
              <a:buNone/>
              <a:defRPr sz="1873" b="1"/>
            </a:lvl7pPr>
            <a:lvl8pPr marL="3807792" indent="0">
              <a:buNone/>
              <a:defRPr sz="1873" b="1"/>
            </a:lvl8pPr>
            <a:lvl9pPr marL="4351763" indent="0">
              <a:buNone/>
              <a:defRPr sz="18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2846"/>
            </a:lvl1pPr>
            <a:lvl2pPr>
              <a:defRPr sz="2397"/>
            </a:lvl2pPr>
            <a:lvl3pPr>
              <a:defRPr sz="2172"/>
            </a:lvl3pPr>
            <a:lvl4pPr>
              <a:defRPr sz="1873"/>
            </a:lvl4pPr>
            <a:lvl5pPr>
              <a:defRPr sz="1873"/>
            </a:lvl5pPr>
            <a:lvl6pPr>
              <a:defRPr sz="1873"/>
            </a:lvl6pPr>
            <a:lvl7pPr>
              <a:defRPr sz="1873"/>
            </a:lvl7pPr>
            <a:lvl8pPr>
              <a:defRPr sz="1873"/>
            </a:lvl8pPr>
            <a:lvl9pPr>
              <a:defRPr sz="187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846" b="1"/>
            </a:lvl1pPr>
            <a:lvl2pPr marL="543970" indent="0">
              <a:buNone/>
              <a:defRPr sz="2397" b="1"/>
            </a:lvl2pPr>
            <a:lvl3pPr marL="1087940" indent="0">
              <a:buNone/>
              <a:defRPr sz="2172" b="1"/>
            </a:lvl3pPr>
            <a:lvl4pPr marL="1631911" indent="0">
              <a:buNone/>
              <a:defRPr sz="1873" b="1"/>
            </a:lvl4pPr>
            <a:lvl5pPr marL="2175882" indent="0">
              <a:buNone/>
              <a:defRPr sz="1873" b="1"/>
            </a:lvl5pPr>
            <a:lvl6pPr marL="2719852" indent="0">
              <a:buNone/>
              <a:defRPr sz="1873" b="1"/>
            </a:lvl6pPr>
            <a:lvl7pPr marL="3263822" indent="0">
              <a:buNone/>
              <a:defRPr sz="1873" b="1"/>
            </a:lvl7pPr>
            <a:lvl8pPr marL="3807792" indent="0">
              <a:buNone/>
              <a:defRPr sz="1873" b="1"/>
            </a:lvl8pPr>
            <a:lvl9pPr marL="4351763" indent="0">
              <a:buNone/>
              <a:defRPr sz="18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846"/>
            </a:lvl1pPr>
            <a:lvl2pPr>
              <a:defRPr sz="2397"/>
            </a:lvl2pPr>
            <a:lvl3pPr>
              <a:defRPr sz="2172"/>
            </a:lvl3pPr>
            <a:lvl4pPr>
              <a:defRPr sz="1873"/>
            </a:lvl4pPr>
            <a:lvl5pPr>
              <a:defRPr sz="1873"/>
            </a:lvl5pPr>
            <a:lvl6pPr>
              <a:defRPr sz="1873"/>
            </a:lvl6pPr>
            <a:lvl7pPr>
              <a:defRPr sz="1873"/>
            </a:lvl7pPr>
            <a:lvl8pPr>
              <a:defRPr sz="1873"/>
            </a:lvl8pPr>
            <a:lvl9pPr>
              <a:defRPr sz="187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87940"/>
            <a:fld id="{774B3276-3901-471F-8285-C92A8E7578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879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87940"/>
            <a:fld id="{4356E0E0-0191-4DF9-B347-48BEABCB12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0628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87940"/>
            <a:fld id="{774B3276-3901-471F-8285-C92A8E7578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879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87940"/>
            <a:fld id="{4356E0E0-0191-4DF9-B347-48BEABCB12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05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F1ABD-C643-3992-8118-4460049F0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4CA950-30CC-F5E3-8653-30D5C552CC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615DC7-636F-38DB-39D4-AE60BBA71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890EB-4BB1-4D0E-8883-BB9B8B3E4584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A8384-4663-E7D6-D594-BE4C45416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3CA8B-6747-CB00-4733-16BC83E96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4DFE-C3E5-4D0A-BAC6-93FFE2A2F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8549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87940"/>
            <a:fld id="{774B3276-3901-471F-8285-C92A8E7578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879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87940"/>
            <a:fld id="{4356E0E0-0191-4DF9-B347-48BEABCB12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5707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39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820"/>
            </a:lvl1pPr>
            <a:lvl2pPr>
              <a:defRPr sz="3296"/>
            </a:lvl2pPr>
            <a:lvl3pPr>
              <a:defRPr sz="2846"/>
            </a:lvl3pPr>
            <a:lvl4pPr>
              <a:defRPr sz="2397"/>
            </a:lvl4pPr>
            <a:lvl5pPr>
              <a:defRPr sz="2397"/>
            </a:lvl5pPr>
            <a:lvl6pPr>
              <a:defRPr sz="2397"/>
            </a:lvl6pPr>
            <a:lvl7pPr>
              <a:defRPr sz="2397"/>
            </a:lvl7pPr>
            <a:lvl8pPr>
              <a:defRPr sz="2397"/>
            </a:lvl8pPr>
            <a:lvl9pPr>
              <a:defRPr sz="239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648"/>
            </a:lvl1pPr>
            <a:lvl2pPr marL="543970" indent="0">
              <a:buNone/>
              <a:defRPr sz="1423"/>
            </a:lvl2pPr>
            <a:lvl3pPr marL="1087940" indent="0">
              <a:buNone/>
              <a:defRPr sz="1198"/>
            </a:lvl3pPr>
            <a:lvl4pPr marL="1631911" indent="0">
              <a:buNone/>
              <a:defRPr sz="1049"/>
            </a:lvl4pPr>
            <a:lvl5pPr marL="2175882" indent="0">
              <a:buNone/>
              <a:defRPr sz="1049"/>
            </a:lvl5pPr>
            <a:lvl6pPr marL="2719852" indent="0">
              <a:buNone/>
              <a:defRPr sz="1049"/>
            </a:lvl6pPr>
            <a:lvl7pPr marL="3263822" indent="0">
              <a:buNone/>
              <a:defRPr sz="1049"/>
            </a:lvl7pPr>
            <a:lvl8pPr marL="3807792" indent="0">
              <a:buNone/>
              <a:defRPr sz="1049"/>
            </a:lvl8pPr>
            <a:lvl9pPr marL="4351763" indent="0">
              <a:buNone/>
              <a:defRPr sz="104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87940"/>
            <a:fld id="{774B3276-3901-471F-8285-C92A8E7578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879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87940"/>
            <a:fld id="{4356E0E0-0191-4DF9-B347-48BEABCB12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6336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1"/>
            <a:ext cx="7315200" cy="566738"/>
          </a:xfrm>
        </p:spPr>
        <p:txBody>
          <a:bodyPr anchor="b"/>
          <a:lstStyle>
            <a:lvl1pPr algn="l">
              <a:defRPr sz="239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820"/>
            </a:lvl1pPr>
            <a:lvl2pPr marL="543970" indent="0">
              <a:buNone/>
              <a:defRPr sz="3296"/>
            </a:lvl2pPr>
            <a:lvl3pPr marL="1087940" indent="0">
              <a:buNone/>
              <a:defRPr sz="2846"/>
            </a:lvl3pPr>
            <a:lvl4pPr marL="1631911" indent="0">
              <a:buNone/>
              <a:defRPr sz="2397"/>
            </a:lvl4pPr>
            <a:lvl5pPr marL="2175882" indent="0">
              <a:buNone/>
              <a:defRPr sz="2397"/>
            </a:lvl5pPr>
            <a:lvl6pPr marL="2719852" indent="0">
              <a:buNone/>
              <a:defRPr sz="2397"/>
            </a:lvl6pPr>
            <a:lvl7pPr marL="3263822" indent="0">
              <a:buNone/>
              <a:defRPr sz="2397"/>
            </a:lvl7pPr>
            <a:lvl8pPr marL="3807792" indent="0">
              <a:buNone/>
              <a:defRPr sz="2397"/>
            </a:lvl8pPr>
            <a:lvl9pPr marL="4351763" indent="0">
              <a:buNone/>
              <a:defRPr sz="239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39"/>
            <a:ext cx="7315200" cy="804862"/>
          </a:xfrm>
        </p:spPr>
        <p:txBody>
          <a:bodyPr/>
          <a:lstStyle>
            <a:lvl1pPr marL="0" indent="0">
              <a:buNone/>
              <a:defRPr sz="1648"/>
            </a:lvl1pPr>
            <a:lvl2pPr marL="543970" indent="0">
              <a:buNone/>
              <a:defRPr sz="1423"/>
            </a:lvl2pPr>
            <a:lvl3pPr marL="1087940" indent="0">
              <a:buNone/>
              <a:defRPr sz="1198"/>
            </a:lvl3pPr>
            <a:lvl4pPr marL="1631911" indent="0">
              <a:buNone/>
              <a:defRPr sz="1049"/>
            </a:lvl4pPr>
            <a:lvl5pPr marL="2175882" indent="0">
              <a:buNone/>
              <a:defRPr sz="1049"/>
            </a:lvl5pPr>
            <a:lvl6pPr marL="2719852" indent="0">
              <a:buNone/>
              <a:defRPr sz="1049"/>
            </a:lvl6pPr>
            <a:lvl7pPr marL="3263822" indent="0">
              <a:buNone/>
              <a:defRPr sz="1049"/>
            </a:lvl7pPr>
            <a:lvl8pPr marL="3807792" indent="0">
              <a:buNone/>
              <a:defRPr sz="1049"/>
            </a:lvl8pPr>
            <a:lvl9pPr marL="4351763" indent="0">
              <a:buNone/>
              <a:defRPr sz="104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87940"/>
            <a:fld id="{774B3276-3901-471F-8285-C92A8E7578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879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87940"/>
            <a:fld id="{4356E0E0-0191-4DF9-B347-48BEABCB12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1876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87940"/>
            <a:fld id="{774B3276-3901-471F-8285-C92A8E7578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879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87940"/>
            <a:fld id="{4356E0E0-0191-4DF9-B347-48BEABCB12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9377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735301" y="366713"/>
            <a:ext cx="4881033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5851" y="366713"/>
            <a:ext cx="14446250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87940"/>
            <a:fld id="{774B3276-3901-471F-8285-C92A8E7578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879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87940"/>
            <a:fld id="{4356E0E0-0191-4DF9-B347-48BEABCB12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7861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538115" indent="0" algn="ctr">
              <a:buNone/>
              <a:defRPr/>
            </a:lvl2pPr>
            <a:lvl3pPr marL="1076229" indent="0" algn="ctr">
              <a:buNone/>
              <a:defRPr/>
            </a:lvl3pPr>
            <a:lvl4pPr marL="1614344" indent="0" algn="ctr">
              <a:buNone/>
              <a:defRPr/>
            </a:lvl4pPr>
            <a:lvl5pPr marL="2152458" indent="0" algn="ctr">
              <a:buNone/>
              <a:defRPr/>
            </a:lvl5pPr>
            <a:lvl6pPr marL="2690573" indent="0" algn="ctr">
              <a:buNone/>
              <a:defRPr/>
            </a:lvl6pPr>
            <a:lvl7pPr marL="3228687" indent="0" algn="ctr">
              <a:buNone/>
              <a:defRPr/>
            </a:lvl7pPr>
            <a:lvl8pPr marL="3766803" indent="0" algn="ctr">
              <a:buNone/>
              <a:defRPr/>
            </a:lvl8pPr>
            <a:lvl9pPr marL="4304917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B01423-D198-4896-B996-AF6CD71AA325}" type="slidenum">
              <a:rPr kumimoji="0" lang="en-US" altLang="en-US" sz="1648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488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47820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00BA3F-51CF-473C-BBC7-9F80CB3FD932}" type="slidenum">
              <a:rPr kumimoji="0" lang="en-US" altLang="en-US" sz="1648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488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28058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719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5"/>
            <a:ext cx="10363200" cy="1500187"/>
          </a:xfrm>
        </p:spPr>
        <p:txBody>
          <a:bodyPr anchor="b"/>
          <a:lstStyle>
            <a:lvl1pPr marL="0" indent="0">
              <a:buNone/>
              <a:defRPr sz="2322"/>
            </a:lvl1pPr>
            <a:lvl2pPr marL="538115" indent="0">
              <a:buNone/>
              <a:defRPr sz="2097"/>
            </a:lvl2pPr>
            <a:lvl3pPr marL="1076229" indent="0">
              <a:buNone/>
              <a:defRPr sz="1873"/>
            </a:lvl3pPr>
            <a:lvl4pPr marL="1614344" indent="0">
              <a:buNone/>
              <a:defRPr sz="1648"/>
            </a:lvl4pPr>
            <a:lvl5pPr marL="2152458" indent="0">
              <a:buNone/>
              <a:defRPr sz="1648"/>
            </a:lvl5pPr>
            <a:lvl6pPr marL="2690573" indent="0">
              <a:buNone/>
              <a:defRPr sz="1648"/>
            </a:lvl6pPr>
            <a:lvl7pPr marL="3228687" indent="0">
              <a:buNone/>
              <a:defRPr sz="1648"/>
            </a:lvl7pPr>
            <a:lvl8pPr marL="3766803" indent="0">
              <a:buNone/>
              <a:defRPr sz="1648"/>
            </a:lvl8pPr>
            <a:lvl9pPr marL="4304917" indent="0">
              <a:buNone/>
              <a:defRPr sz="16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5E9DFC9-E0D6-4E70-95EC-EE956DA6257B}" type="slidenum">
              <a:rPr kumimoji="0" lang="en-US" altLang="en-US" sz="1648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488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28094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296"/>
            </a:lvl1pPr>
            <a:lvl2pPr>
              <a:defRPr sz="2846"/>
            </a:lvl2pPr>
            <a:lvl3pPr>
              <a:defRPr sz="2322"/>
            </a:lvl3pPr>
            <a:lvl4pPr>
              <a:defRPr sz="2097"/>
            </a:lvl4pPr>
            <a:lvl5pPr>
              <a:defRPr sz="2097"/>
            </a:lvl5pPr>
            <a:lvl6pPr>
              <a:defRPr sz="2097"/>
            </a:lvl6pPr>
            <a:lvl7pPr>
              <a:defRPr sz="2097"/>
            </a:lvl7pPr>
            <a:lvl8pPr>
              <a:defRPr sz="2097"/>
            </a:lvl8pPr>
            <a:lvl9pPr>
              <a:defRPr sz="209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296"/>
            </a:lvl1pPr>
            <a:lvl2pPr>
              <a:defRPr sz="2846"/>
            </a:lvl2pPr>
            <a:lvl3pPr>
              <a:defRPr sz="2322"/>
            </a:lvl3pPr>
            <a:lvl4pPr>
              <a:defRPr sz="2097"/>
            </a:lvl4pPr>
            <a:lvl5pPr>
              <a:defRPr sz="2097"/>
            </a:lvl5pPr>
            <a:lvl6pPr>
              <a:defRPr sz="2097"/>
            </a:lvl6pPr>
            <a:lvl7pPr>
              <a:defRPr sz="2097"/>
            </a:lvl7pPr>
            <a:lvl8pPr>
              <a:defRPr sz="2097"/>
            </a:lvl8pPr>
            <a:lvl9pPr>
              <a:defRPr sz="209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EE0E17-1536-48C6-87E3-A861F0C00F04}" type="slidenum">
              <a:rPr kumimoji="0" lang="en-US" altLang="en-US" sz="1648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488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16361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7" cy="639762"/>
          </a:xfrm>
        </p:spPr>
        <p:txBody>
          <a:bodyPr anchor="b"/>
          <a:lstStyle>
            <a:lvl1pPr marL="0" indent="0">
              <a:buNone/>
              <a:defRPr sz="2846" b="1"/>
            </a:lvl1pPr>
            <a:lvl2pPr marL="538115" indent="0">
              <a:buNone/>
              <a:defRPr sz="2322" b="1"/>
            </a:lvl2pPr>
            <a:lvl3pPr marL="1076229" indent="0">
              <a:buNone/>
              <a:defRPr sz="2097" b="1"/>
            </a:lvl3pPr>
            <a:lvl4pPr marL="1614344" indent="0">
              <a:buNone/>
              <a:defRPr sz="1873" b="1"/>
            </a:lvl4pPr>
            <a:lvl5pPr marL="2152458" indent="0">
              <a:buNone/>
              <a:defRPr sz="1873" b="1"/>
            </a:lvl5pPr>
            <a:lvl6pPr marL="2690573" indent="0">
              <a:buNone/>
              <a:defRPr sz="1873" b="1"/>
            </a:lvl6pPr>
            <a:lvl7pPr marL="3228687" indent="0">
              <a:buNone/>
              <a:defRPr sz="1873" b="1"/>
            </a:lvl7pPr>
            <a:lvl8pPr marL="3766803" indent="0">
              <a:buNone/>
              <a:defRPr sz="1873" b="1"/>
            </a:lvl8pPr>
            <a:lvl9pPr marL="4304917" indent="0">
              <a:buNone/>
              <a:defRPr sz="18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2846"/>
            </a:lvl1pPr>
            <a:lvl2pPr>
              <a:defRPr sz="2322"/>
            </a:lvl2pPr>
            <a:lvl3pPr>
              <a:defRPr sz="2097"/>
            </a:lvl3pPr>
            <a:lvl4pPr>
              <a:defRPr sz="1873"/>
            </a:lvl4pPr>
            <a:lvl5pPr>
              <a:defRPr sz="1873"/>
            </a:lvl5pPr>
            <a:lvl6pPr>
              <a:defRPr sz="1873"/>
            </a:lvl6pPr>
            <a:lvl7pPr>
              <a:defRPr sz="1873"/>
            </a:lvl7pPr>
            <a:lvl8pPr>
              <a:defRPr sz="1873"/>
            </a:lvl8pPr>
            <a:lvl9pPr>
              <a:defRPr sz="187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846" b="1"/>
            </a:lvl1pPr>
            <a:lvl2pPr marL="538115" indent="0">
              <a:buNone/>
              <a:defRPr sz="2322" b="1"/>
            </a:lvl2pPr>
            <a:lvl3pPr marL="1076229" indent="0">
              <a:buNone/>
              <a:defRPr sz="2097" b="1"/>
            </a:lvl3pPr>
            <a:lvl4pPr marL="1614344" indent="0">
              <a:buNone/>
              <a:defRPr sz="1873" b="1"/>
            </a:lvl4pPr>
            <a:lvl5pPr marL="2152458" indent="0">
              <a:buNone/>
              <a:defRPr sz="1873" b="1"/>
            </a:lvl5pPr>
            <a:lvl6pPr marL="2690573" indent="0">
              <a:buNone/>
              <a:defRPr sz="1873" b="1"/>
            </a:lvl6pPr>
            <a:lvl7pPr marL="3228687" indent="0">
              <a:buNone/>
              <a:defRPr sz="1873" b="1"/>
            </a:lvl7pPr>
            <a:lvl8pPr marL="3766803" indent="0">
              <a:buNone/>
              <a:defRPr sz="1873" b="1"/>
            </a:lvl8pPr>
            <a:lvl9pPr marL="4304917" indent="0">
              <a:buNone/>
              <a:defRPr sz="18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846"/>
            </a:lvl1pPr>
            <a:lvl2pPr>
              <a:defRPr sz="2322"/>
            </a:lvl2pPr>
            <a:lvl3pPr>
              <a:defRPr sz="2097"/>
            </a:lvl3pPr>
            <a:lvl4pPr>
              <a:defRPr sz="1873"/>
            </a:lvl4pPr>
            <a:lvl5pPr>
              <a:defRPr sz="1873"/>
            </a:lvl5pPr>
            <a:lvl6pPr>
              <a:defRPr sz="1873"/>
            </a:lvl6pPr>
            <a:lvl7pPr>
              <a:defRPr sz="1873"/>
            </a:lvl7pPr>
            <a:lvl8pPr>
              <a:defRPr sz="1873"/>
            </a:lvl8pPr>
            <a:lvl9pPr>
              <a:defRPr sz="187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30A47B-B3AA-4408-B89E-78641CC5715A}" type="slidenum">
              <a:rPr kumimoji="0" lang="en-US" altLang="en-US" sz="1648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488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5807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9F720-6F5F-60F2-9F51-F63FEAE07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FE942-7B9B-A29D-D75E-E3E9DA2EC5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C8A34-03A6-FBAE-4B13-A54AA945B1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BD6AFD-E52E-802B-CDAB-ED4A7EC41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890EB-4BB1-4D0E-8883-BB9B8B3E4584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8B8AA6-B601-4188-5C45-7FA2870DA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8B920B-4C9E-BA9B-C45E-69EF9CFA1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4DFE-C3E5-4D0A-BAC6-93FFE2A2F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348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D8FA65-B14B-4883-88C7-F7A3A55E9A2F}" type="slidenum">
              <a:rPr kumimoji="0" lang="en-US" altLang="en-US" sz="1648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488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08272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38BE4F5-A3A4-4A0F-A638-D990D725B4CA}" type="slidenum">
              <a:rPr kumimoji="0" lang="en-US" altLang="en-US" sz="1648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488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43232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322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745"/>
            </a:lvl1pPr>
            <a:lvl2pPr>
              <a:defRPr sz="3296"/>
            </a:lvl2pPr>
            <a:lvl3pPr>
              <a:defRPr sz="2846"/>
            </a:lvl3pPr>
            <a:lvl4pPr>
              <a:defRPr sz="2322"/>
            </a:lvl4pPr>
            <a:lvl5pPr>
              <a:defRPr sz="2322"/>
            </a:lvl5pPr>
            <a:lvl6pPr>
              <a:defRPr sz="2322"/>
            </a:lvl6pPr>
            <a:lvl7pPr>
              <a:defRPr sz="2322"/>
            </a:lvl7pPr>
            <a:lvl8pPr>
              <a:defRPr sz="2322"/>
            </a:lvl8pPr>
            <a:lvl9pPr>
              <a:defRPr sz="23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2"/>
            <a:ext cx="4011084" cy="4691063"/>
          </a:xfrm>
        </p:spPr>
        <p:txBody>
          <a:bodyPr/>
          <a:lstStyle>
            <a:lvl1pPr marL="0" indent="0">
              <a:buNone/>
              <a:defRPr sz="1648"/>
            </a:lvl1pPr>
            <a:lvl2pPr marL="538115" indent="0">
              <a:buNone/>
              <a:defRPr sz="1423"/>
            </a:lvl2pPr>
            <a:lvl3pPr marL="1076229" indent="0">
              <a:buNone/>
              <a:defRPr sz="1198"/>
            </a:lvl3pPr>
            <a:lvl4pPr marL="1614344" indent="0">
              <a:buNone/>
              <a:defRPr sz="1049"/>
            </a:lvl4pPr>
            <a:lvl5pPr marL="2152458" indent="0">
              <a:buNone/>
              <a:defRPr sz="1049"/>
            </a:lvl5pPr>
            <a:lvl6pPr marL="2690573" indent="0">
              <a:buNone/>
              <a:defRPr sz="1049"/>
            </a:lvl6pPr>
            <a:lvl7pPr marL="3228687" indent="0">
              <a:buNone/>
              <a:defRPr sz="1049"/>
            </a:lvl7pPr>
            <a:lvl8pPr marL="3766803" indent="0">
              <a:buNone/>
              <a:defRPr sz="1049"/>
            </a:lvl8pPr>
            <a:lvl9pPr marL="4304917" indent="0">
              <a:buNone/>
              <a:defRPr sz="104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C99C05A-73D7-488D-87AE-9FA1D515BA90}" type="slidenum">
              <a:rPr kumimoji="0" lang="en-US" altLang="en-US" sz="1648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488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2483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1"/>
            <a:ext cx="7315200" cy="566738"/>
          </a:xfrm>
        </p:spPr>
        <p:txBody>
          <a:bodyPr anchor="b"/>
          <a:lstStyle>
            <a:lvl1pPr algn="l">
              <a:defRPr sz="2322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745"/>
            </a:lvl1pPr>
            <a:lvl2pPr marL="538115" indent="0">
              <a:buNone/>
              <a:defRPr sz="3296"/>
            </a:lvl2pPr>
            <a:lvl3pPr marL="1076229" indent="0">
              <a:buNone/>
              <a:defRPr sz="2846"/>
            </a:lvl3pPr>
            <a:lvl4pPr marL="1614344" indent="0">
              <a:buNone/>
              <a:defRPr sz="2322"/>
            </a:lvl4pPr>
            <a:lvl5pPr marL="2152458" indent="0">
              <a:buNone/>
              <a:defRPr sz="2322"/>
            </a:lvl5pPr>
            <a:lvl6pPr marL="2690573" indent="0">
              <a:buNone/>
              <a:defRPr sz="2322"/>
            </a:lvl6pPr>
            <a:lvl7pPr marL="3228687" indent="0">
              <a:buNone/>
              <a:defRPr sz="2322"/>
            </a:lvl7pPr>
            <a:lvl8pPr marL="3766803" indent="0">
              <a:buNone/>
              <a:defRPr sz="2322"/>
            </a:lvl8pPr>
            <a:lvl9pPr marL="4304917" indent="0">
              <a:buNone/>
              <a:defRPr sz="2322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39"/>
            <a:ext cx="7315200" cy="804862"/>
          </a:xfrm>
        </p:spPr>
        <p:txBody>
          <a:bodyPr/>
          <a:lstStyle>
            <a:lvl1pPr marL="0" indent="0">
              <a:buNone/>
              <a:defRPr sz="1648"/>
            </a:lvl1pPr>
            <a:lvl2pPr marL="538115" indent="0">
              <a:buNone/>
              <a:defRPr sz="1423"/>
            </a:lvl2pPr>
            <a:lvl3pPr marL="1076229" indent="0">
              <a:buNone/>
              <a:defRPr sz="1198"/>
            </a:lvl3pPr>
            <a:lvl4pPr marL="1614344" indent="0">
              <a:buNone/>
              <a:defRPr sz="1049"/>
            </a:lvl4pPr>
            <a:lvl5pPr marL="2152458" indent="0">
              <a:buNone/>
              <a:defRPr sz="1049"/>
            </a:lvl5pPr>
            <a:lvl6pPr marL="2690573" indent="0">
              <a:buNone/>
              <a:defRPr sz="1049"/>
            </a:lvl6pPr>
            <a:lvl7pPr marL="3228687" indent="0">
              <a:buNone/>
              <a:defRPr sz="1049"/>
            </a:lvl7pPr>
            <a:lvl8pPr marL="3766803" indent="0">
              <a:buNone/>
              <a:defRPr sz="1049"/>
            </a:lvl8pPr>
            <a:lvl9pPr marL="4304917" indent="0">
              <a:buNone/>
              <a:defRPr sz="104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2090DF4-68DF-4AAF-98F9-EB3836BAB8B4}" type="slidenum">
              <a:rPr kumimoji="0" lang="en-US" altLang="en-US" sz="1648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488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24161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D28DD1-89CB-4A9B-8160-1008CEEB8C29}" type="slidenum">
              <a:rPr kumimoji="0" lang="en-US" altLang="en-US" sz="1648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488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75539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4A9502-423E-4957-ACD4-EFEAFA456813}" type="slidenum">
              <a:rPr kumimoji="0" lang="en-US" altLang="en-US" sz="1648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488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7145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846B9-9B11-9D9F-4F46-EC363D40C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FA604B-7D7A-C2D9-096A-0DAB69119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5C6D46-7313-E611-2252-B0440B69F6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7AE1E9-060A-1EB7-2CE4-18BB396D88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49392C-CD73-6A8C-0A08-D5B8FEE481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3D3752-BC37-85FE-D4E7-63E15842B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890EB-4BB1-4D0E-8883-BB9B8B3E4584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05CD1E-9E94-CB14-7EE4-9F589D216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E8B0EB-FE60-8458-05C4-DA47CC00D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4DFE-C3E5-4D0A-BAC6-93FFE2A2F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864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1FEEF-9377-D687-C32E-8DFE34071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7AA324-8491-FE16-B7A4-D682CC71E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890EB-4BB1-4D0E-8883-BB9B8B3E4584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1F071E-476B-35E0-A964-E349BFB7E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E3DF9-78FE-6AF1-E344-0EF48B419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4DFE-C3E5-4D0A-BAC6-93FFE2A2F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252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491237-3F17-D341-4274-AD00C1FA3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890EB-4BB1-4D0E-8883-BB9B8B3E4584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35EE2-3331-EF6D-E976-ECAF3E744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F5CD8E-007D-D02D-2729-1F38D5ADE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4DFE-C3E5-4D0A-BAC6-93FFE2A2F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010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0D06E-47D8-2636-3589-22170907E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0332F-C18B-783B-FF6B-1E70ABB79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0DE08E-92A0-C254-7AAE-EB754DA3CB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912EC-BD5A-5335-7029-2B2843A36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890EB-4BB1-4D0E-8883-BB9B8B3E4584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0597A-A4BA-4499-BB5E-C5DE4C74E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DEDF69-BA55-429E-6CBB-365455785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4DFE-C3E5-4D0A-BAC6-93FFE2A2F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56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43B0C-72D3-D5DA-8B03-4E0797EEA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7DDF1E-0F83-0E4E-6FF6-214C4E2E33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B28828-A62A-DFD2-AD73-EEDC5DB3D8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72E569-F081-9ED0-10D0-82E7B351A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890EB-4BB1-4D0E-8883-BB9B8B3E4584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D52C75-1DD6-32D6-0B33-E083CFEE8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4166AE-6AF7-BF17-AEF0-CAC7FD020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4DFE-C3E5-4D0A-BAC6-93FFE2A2F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63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8.jp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A9652A-1A57-4F29-4C11-ECD82BC55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84D711-A20A-A3F1-0327-5780FFE95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FC788D-904B-E39C-9B8A-447E7A0AC5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890EB-4BB1-4D0E-8883-BB9B8B3E4584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CD0D6-A4C1-10F5-9080-A8BF9D5952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5AF487-D6B6-473D-A30E-618DDD67DE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54DFE-C3E5-4D0A-BAC6-93FFE2A2F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520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624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4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7940"/>
            <a:fld id="{774B3276-3901-471F-8285-C92A8E7578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4/29/2026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4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79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4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7940"/>
            <a:fld id="{4356E0E0-0191-4DF9-B347-48BEABCB12B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607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1087940" rtl="0" eaLnBrk="1" latinLnBrk="0" hangingPunct="1">
        <a:spcBef>
          <a:spcPct val="0"/>
        </a:spcBef>
        <a:buNone/>
        <a:defRPr sz="524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7978" indent="-407978" algn="l" defTabSz="1087940" rtl="0" eaLnBrk="1" latinLnBrk="0" hangingPunct="1">
        <a:spcBef>
          <a:spcPct val="20000"/>
        </a:spcBef>
        <a:buFont typeface="Arial" pitchFamily="34" charset="0"/>
        <a:buChar char="•"/>
        <a:defRPr sz="3820" kern="1200">
          <a:solidFill>
            <a:schemeClr val="tx1"/>
          </a:solidFill>
          <a:latin typeface="+mn-lt"/>
          <a:ea typeface="+mn-ea"/>
          <a:cs typeface="+mn-cs"/>
        </a:defRPr>
      </a:lvl1pPr>
      <a:lvl2pPr marL="883952" indent="-339982" algn="l" defTabSz="1087940" rtl="0" eaLnBrk="1" latinLnBrk="0" hangingPunct="1">
        <a:spcBef>
          <a:spcPct val="20000"/>
        </a:spcBef>
        <a:buFont typeface="Arial" pitchFamily="34" charset="0"/>
        <a:buChar char="–"/>
        <a:defRPr sz="3296" kern="1200">
          <a:solidFill>
            <a:schemeClr val="tx1"/>
          </a:solidFill>
          <a:latin typeface="+mn-lt"/>
          <a:ea typeface="+mn-ea"/>
          <a:cs typeface="+mn-cs"/>
        </a:defRPr>
      </a:lvl2pPr>
      <a:lvl3pPr marL="1359926" indent="-271985" algn="l" defTabSz="1087940" rtl="0" eaLnBrk="1" latinLnBrk="0" hangingPunct="1">
        <a:spcBef>
          <a:spcPct val="20000"/>
        </a:spcBef>
        <a:buFont typeface="Arial" pitchFamily="34" charset="0"/>
        <a:buChar char="•"/>
        <a:defRPr sz="2846" kern="1200">
          <a:solidFill>
            <a:schemeClr val="tx1"/>
          </a:solidFill>
          <a:latin typeface="+mn-lt"/>
          <a:ea typeface="+mn-ea"/>
          <a:cs typeface="+mn-cs"/>
        </a:defRPr>
      </a:lvl3pPr>
      <a:lvl4pPr marL="1903897" indent="-271985" algn="l" defTabSz="1087940" rtl="0" eaLnBrk="1" latinLnBrk="0" hangingPunct="1">
        <a:spcBef>
          <a:spcPct val="20000"/>
        </a:spcBef>
        <a:buFont typeface="Arial" pitchFamily="34" charset="0"/>
        <a:buChar char="–"/>
        <a:defRPr sz="2397" kern="1200">
          <a:solidFill>
            <a:schemeClr val="tx1"/>
          </a:solidFill>
          <a:latin typeface="+mn-lt"/>
          <a:ea typeface="+mn-ea"/>
          <a:cs typeface="+mn-cs"/>
        </a:defRPr>
      </a:lvl4pPr>
      <a:lvl5pPr marL="2447867" indent="-271985" algn="l" defTabSz="1087940" rtl="0" eaLnBrk="1" latinLnBrk="0" hangingPunct="1">
        <a:spcBef>
          <a:spcPct val="20000"/>
        </a:spcBef>
        <a:buFont typeface="Arial" pitchFamily="34" charset="0"/>
        <a:buChar char="»"/>
        <a:defRPr sz="2397" kern="1200">
          <a:solidFill>
            <a:schemeClr val="tx1"/>
          </a:solidFill>
          <a:latin typeface="+mn-lt"/>
          <a:ea typeface="+mn-ea"/>
          <a:cs typeface="+mn-cs"/>
        </a:defRPr>
      </a:lvl5pPr>
      <a:lvl6pPr marL="2991837" indent="-271985" algn="l" defTabSz="1087940" rtl="0" eaLnBrk="1" latinLnBrk="0" hangingPunct="1">
        <a:spcBef>
          <a:spcPct val="20000"/>
        </a:spcBef>
        <a:buFont typeface="Arial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6pPr>
      <a:lvl7pPr marL="3535807" indent="-271985" algn="l" defTabSz="1087940" rtl="0" eaLnBrk="1" latinLnBrk="0" hangingPunct="1">
        <a:spcBef>
          <a:spcPct val="20000"/>
        </a:spcBef>
        <a:buFont typeface="Arial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7pPr>
      <a:lvl8pPr marL="4079778" indent="-271985" algn="l" defTabSz="1087940" rtl="0" eaLnBrk="1" latinLnBrk="0" hangingPunct="1">
        <a:spcBef>
          <a:spcPct val="20000"/>
        </a:spcBef>
        <a:buFont typeface="Arial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8pPr>
      <a:lvl9pPr marL="4623749" indent="-271985" algn="l" defTabSz="1087940" rtl="0" eaLnBrk="1" latinLnBrk="0" hangingPunct="1">
        <a:spcBef>
          <a:spcPct val="20000"/>
        </a:spcBef>
        <a:buFont typeface="Arial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1pPr>
      <a:lvl2pPr marL="543970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2pPr>
      <a:lvl3pPr marL="1087940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3pPr>
      <a:lvl4pPr marL="1631911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4pPr>
      <a:lvl5pPr marL="2175882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5pPr>
      <a:lvl6pPr marL="2719852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6pPr>
      <a:lvl7pPr marL="3263822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7pPr>
      <a:lvl8pPr marL="3807792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8pPr>
      <a:lvl9pPr marL="4351763" algn="l" defTabSz="1087940" rtl="0" eaLnBrk="1" latinLnBrk="0" hangingPunct="1">
        <a:defRPr sz="21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5035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4829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648">
                <a:latin typeface="Arial" charset="0"/>
              </a:defRPr>
            </a:lvl1pPr>
          </a:lstStyle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1" y="6244829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648">
                <a:latin typeface="Arial" charset="0"/>
              </a:defRPr>
            </a:lvl1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4829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48"/>
            </a:lvl1pPr>
          </a:lstStyle>
          <a:p>
            <a:pPr marL="0" marR="0" lvl="0" indent="0" algn="r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264759-E7CE-4A8C-955C-20DA2A50E45F}" type="slidenum">
              <a:rPr kumimoji="0" lang="en-US" altLang="en-US" sz="1648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488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648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224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168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168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168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168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168">
          <a:solidFill>
            <a:schemeClr val="tx2"/>
          </a:solidFill>
          <a:latin typeface="Arial" charset="0"/>
        </a:defRPr>
      </a:lvl5pPr>
      <a:lvl6pPr marL="538115" algn="ctr" rtl="0" fontAlgn="base">
        <a:spcBef>
          <a:spcPct val="0"/>
        </a:spcBef>
        <a:spcAft>
          <a:spcPct val="0"/>
        </a:spcAft>
        <a:defRPr sz="5168">
          <a:solidFill>
            <a:schemeClr val="tx2"/>
          </a:solidFill>
          <a:latin typeface="Arial" charset="0"/>
        </a:defRPr>
      </a:lvl6pPr>
      <a:lvl7pPr marL="1076229" algn="ctr" rtl="0" fontAlgn="base">
        <a:spcBef>
          <a:spcPct val="0"/>
        </a:spcBef>
        <a:spcAft>
          <a:spcPct val="0"/>
        </a:spcAft>
        <a:defRPr sz="5168">
          <a:solidFill>
            <a:schemeClr val="tx2"/>
          </a:solidFill>
          <a:latin typeface="Arial" charset="0"/>
        </a:defRPr>
      </a:lvl7pPr>
      <a:lvl8pPr marL="1614344" algn="ctr" rtl="0" fontAlgn="base">
        <a:spcBef>
          <a:spcPct val="0"/>
        </a:spcBef>
        <a:spcAft>
          <a:spcPct val="0"/>
        </a:spcAft>
        <a:defRPr sz="5168">
          <a:solidFill>
            <a:schemeClr val="tx2"/>
          </a:solidFill>
          <a:latin typeface="Arial" charset="0"/>
        </a:defRPr>
      </a:lvl8pPr>
      <a:lvl9pPr marL="2152458" algn="ctr" rtl="0" fontAlgn="base">
        <a:spcBef>
          <a:spcPct val="0"/>
        </a:spcBef>
        <a:spcAft>
          <a:spcPct val="0"/>
        </a:spcAft>
        <a:defRPr sz="5168">
          <a:solidFill>
            <a:schemeClr val="tx2"/>
          </a:solidFill>
          <a:latin typeface="Arial" charset="0"/>
        </a:defRPr>
      </a:lvl9pPr>
    </p:titleStyle>
    <p:bodyStyle>
      <a:lvl1pPr marL="403084" indent="-403084" algn="l" rtl="0" eaLnBrk="0" fontAlgn="base" hangingPunct="0">
        <a:spcBef>
          <a:spcPct val="20000"/>
        </a:spcBef>
        <a:spcAft>
          <a:spcPct val="0"/>
        </a:spcAft>
        <a:buChar char="•"/>
        <a:defRPr sz="3745">
          <a:solidFill>
            <a:schemeClr val="tx1"/>
          </a:solidFill>
          <a:latin typeface="+mn-lt"/>
          <a:ea typeface="+mn-ea"/>
          <a:cs typeface="+mn-cs"/>
        </a:defRPr>
      </a:lvl1pPr>
      <a:lvl2pPr marL="873943" indent="-335309" algn="l" rtl="0" eaLnBrk="0" fontAlgn="base" hangingPunct="0">
        <a:spcBef>
          <a:spcPct val="20000"/>
        </a:spcBef>
        <a:spcAft>
          <a:spcPct val="0"/>
        </a:spcAft>
        <a:buChar char="–"/>
        <a:defRPr sz="3296">
          <a:solidFill>
            <a:schemeClr val="tx1"/>
          </a:solidFill>
          <a:latin typeface="+mn-lt"/>
        </a:defRPr>
      </a:lvl2pPr>
      <a:lvl3pPr marL="1344802" indent="-268722" algn="l" rtl="0" eaLnBrk="0" fontAlgn="base" hangingPunct="0">
        <a:spcBef>
          <a:spcPct val="20000"/>
        </a:spcBef>
        <a:spcAft>
          <a:spcPct val="0"/>
        </a:spcAft>
        <a:buChar char="•"/>
        <a:defRPr sz="2846">
          <a:solidFill>
            <a:schemeClr val="tx1"/>
          </a:solidFill>
          <a:latin typeface="+mn-lt"/>
        </a:defRPr>
      </a:lvl3pPr>
      <a:lvl4pPr marL="1882247" indent="-268722" algn="l" rtl="0" eaLnBrk="0" fontAlgn="base" hangingPunct="0">
        <a:spcBef>
          <a:spcPct val="20000"/>
        </a:spcBef>
        <a:spcAft>
          <a:spcPct val="0"/>
        </a:spcAft>
        <a:buChar char="–"/>
        <a:defRPr sz="2322">
          <a:solidFill>
            <a:schemeClr val="tx1"/>
          </a:solidFill>
          <a:latin typeface="+mn-lt"/>
        </a:defRPr>
      </a:lvl4pPr>
      <a:lvl5pPr marL="2420880" indent="-268722" algn="l" rtl="0" eaLnBrk="0" fontAlgn="base" hangingPunct="0">
        <a:spcBef>
          <a:spcPct val="20000"/>
        </a:spcBef>
        <a:spcAft>
          <a:spcPct val="0"/>
        </a:spcAft>
        <a:buChar char="»"/>
        <a:defRPr sz="2322">
          <a:solidFill>
            <a:schemeClr val="tx1"/>
          </a:solidFill>
          <a:latin typeface="+mn-lt"/>
        </a:defRPr>
      </a:lvl5pPr>
      <a:lvl6pPr marL="2959630" indent="-269057" algn="l" rtl="0" fontAlgn="base">
        <a:spcBef>
          <a:spcPct val="20000"/>
        </a:spcBef>
        <a:spcAft>
          <a:spcPct val="0"/>
        </a:spcAft>
        <a:buChar char="»"/>
        <a:defRPr sz="2322">
          <a:solidFill>
            <a:schemeClr val="tx1"/>
          </a:solidFill>
          <a:latin typeface="+mn-lt"/>
        </a:defRPr>
      </a:lvl6pPr>
      <a:lvl7pPr marL="3497745" indent="-269057" algn="l" rtl="0" fontAlgn="base">
        <a:spcBef>
          <a:spcPct val="20000"/>
        </a:spcBef>
        <a:spcAft>
          <a:spcPct val="0"/>
        </a:spcAft>
        <a:buChar char="»"/>
        <a:defRPr sz="2322">
          <a:solidFill>
            <a:schemeClr val="tx1"/>
          </a:solidFill>
          <a:latin typeface="+mn-lt"/>
        </a:defRPr>
      </a:lvl7pPr>
      <a:lvl8pPr marL="4035860" indent="-269057" algn="l" rtl="0" fontAlgn="base">
        <a:spcBef>
          <a:spcPct val="20000"/>
        </a:spcBef>
        <a:spcAft>
          <a:spcPct val="0"/>
        </a:spcAft>
        <a:buChar char="»"/>
        <a:defRPr sz="2322">
          <a:solidFill>
            <a:schemeClr val="tx1"/>
          </a:solidFill>
          <a:latin typeface="+mn-lt"/>
        </a:defRPr>
      </a:lvl8pPr>
      <a:lvl9pPr marL="4573974" indent="-269057" algn="l" rtl="0" fontAlgn="base">
        <a:spcBef>
          <a:spcPct val="20000"/>
        </a:spcBef>
        <a:spcAft>
          <a:spcPct val="0"/>
        </a:spcAft>
        <a:buChar char="»"/>
        <a:defRPr sz="2322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076229" rtl="0" eaLnBrk="1" latinLnBrk="0" hangingPunct="1">
        <a:defRPr sz="2097" kern="1200">
          <a:solidFill>
            <a:schemeClr val="tx1"/>
          </a:solidFill>
          <a:latin typeface="+mn-lt"/>
          <a:ea typeface="+mn-ea"/>
          <a:cs typeface="+mn-cs"/>
        </a:defRPr>
      </a:lvl1pPr>
      <a:lvl2pPr marL="538115" algn="l" defTabSz="1076229" rtl="0" eaLnBrk="1" latinLnBrk="0" hangingPunct="1">
        <a:defRPr sz="2097" kern="1200">
          <a:solidFill>
            <a:schemeClr val="tx1"/>
          </a:solidFill>
          <a:latin typeface="+mn-lt"/>
          <a:ea typeface="+mn-ea"/>
          <a:cs typeface="+mn-cs"/>
        </a:defRPr>
      </a:lvl2pPr>
      <a:lvl3pPr marL="1076229" algn="l" defTabSz="1076229" rtl="0" eaLnBrk="1" latinLnBrk="0" hangingPunct="1">
        <a:defRPr sz="2097" kern="1200">
          <a:solidFill>
            <a:schemeClr val="tx1"/>
          </a:solidFill>
          <a:latin typeface="+mn-lt"/>
          <a:ea typeface="+mn-ea"/>
          <a:cs typeface="+mn-cs"/>
        </a:defRPr>
      </a:lvl3pPr>
      <a:lvl4pPr marL="1614344" algn="l" defTabSz="1076229" rtl="0" eaLnBrk="1" latinLnBrk="0" hangingPunct="1">
        <a:defRPr sz="2097" kern="1200">
          <a:solidFill>
            <a:schemeClr val="tx1"/>
          </a:solidFill>
          <a:latin typeface="+mn-lt"/>
          <a:ea typeface="+mn-ea"/>
          <a:cs typeface="+mn-cs"/>
        </a:defRPr>
      </a:lvl4pPr>
      <a:lvl5pPr marL="2152458" algn="l" defTabSz="1076229" rtl="0" eaLnBrk="1" latinLnBrk="0" hangingPunct="1">
        <a:defRPr sz="2097" kern="1200">
          <a:solidFill>
            <a:schemeClr val="tx1"/>
          </a:solidFill>
          <a:latin typeface="+mn-lt"/>
          <a:ea typeface="+mn-ea"/>
          <a:cs typeface="+mn-cs"/>
        </a:defRPr>
      </a:lvl5pPr>
      <a:lvl6pPr marL="2690573" algn="l" defTabSz="1076229" rtl="0" eaLnBrk="1" latinLnBrk="0" hangingPunct="1">
        <a:defRPr sz="2097" kern="1200">
          <a:solidFill>
            <a:schemeClr val="tx1"/>
          </a:solidFill>
          <a:latin typeface="+mn-lt"/>
          <a:ea typeface="+mn-ea"/>
          <a:cs typeface="+mn-cs"/>
        </a:defRPr>
      </a:lvl6pPr>
      <a:lvl7pPr marL="3228687" algn="l" defTabSz="1076229" rtl="0" eaLnBrk="1" latinLnBrk="0" hangingPunct="1">
        <a:defRPr sz="2097" kern="1200">
          <a:solidFill>
            <a:schemeClr val="tx1"/>
          </a:solidFill>
          <a:latin typeface="+mn-lt"/>
          <a:ea typeface="+mn-ea"/>
          <a:cs typeface="+mn-cs"/>
        </a:defRPr>
      </a:lvl7pPr>
      <a:lvl8pPr marL="3766803" algn="l" defTabSz="1076229" rtl="0" eaLnBrk="1" latinLnBrk="0" hangingPunct="1">
        <a:defRPr sz="2097" kern="1200">
          <a:solidFill>
            <a:schemeClr val="tx1"/>
          </a:solidFill>
          <a:latin typeface="+mn-lt"/>
          <a:ea typeface="+mn-ea"/>
          <a:cs typeface="+mn-cs"/>
        </a:defRPr>
      </a:lvl8pPr>
      <a:lvl9pPr marL="4304917" algn="l" defTabSz="1076229" rtl="0" eaLnBrk="1" latinLnBrk="0" hangingPunct="1">
        <a:defRPr sz="20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png"/><Relationship Id="rId7" Type="http://schemas.openxmlformats.org/officeDocument/2006/relationships/image" Target="../media/image15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4.gif"/><Relationship Id="rId5" Type="http://schemas.openxmlformats.org/officeDocument/2006/relationships/image" Target="../media/image13.wmf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sv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sv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6.png"/><Relationship Id="rId3" Type="http://schemas.openxmlformats.org/officeDocument/2006/relationships/image" Target="../media/image43.png"/><Relationship Id="rId7" Type="http://schemas.openxmlformats.org/officeDocument/2006/relationships/image" Target="../media/image58.svg"/><Relationship Id="rId12" Type="http://schemas.openxmlformats.org/officeDocument/2006/relationships/image" Target="../media/image50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5.png"/><Relationship Id="rId5" Type="http://schemas.openxmlformats.org/officeDocument/2006/relationships/image" Target="../media/image56.svg"/><Relationship Id="rId4" Type="http://schemas.openxmlformats.org/officeDocument/2006/relationships/image" Target="../media/image44.png"/><Relationship Id="rId14" Type="http://schemas.openxmlformats.org/officeDocument/2006/relationships/image" Target="../media/image6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22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4.xml"/><Relationship Id="rId11" Type="http://schemas.openxmlformats.org/officeDocument/2006/relationships/image" Target="../media/image11.png"/><Relationship Id="rId10" Type="http://schemas.openxmlformats.org/officeDocument/2006/relationships/image" Target="../media/image16.wmf"/><Relationship Id="rId9" Type="http://schemas.openxmlformats.org/officeDocument/2006/relationships/image" Target="../media/image13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sv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7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sv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2394857" y="546585"/>
            <a:ext cx="7518400" cy="512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7630" tIns="53815" rIns="107630" bIns="5381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622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TRƯỜNG TIỂU </a:t>
            </a:r>
            <a:r>
              <a:rPr kumimoji="0" lang="en-US" altLang="en-US" sz="2622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HỌC </a:t>
            </a:r>
            <a:r>
              <a:rPr lang="en-US" altLang="en-US" sz="2622" b="1" smtClean="0">
                <a:solidFill>
                  <a:srgbClr val="FF0066"/>
                </a:solidFill>
                <a:latin typeface="Times New Roman" pitchFamily="18" charset="0"/>
              </a:rPr>
              <a:t>TIÊN MINH</a:t>
            </a:r>
            <a:endParaRPr kumimoji="0" lang="en-US" altLang="en-US" sz="2622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29" y="4149352"/>
            <a:ext cx="1471990" cy="1911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085219" y="1833676"/>
            <a:ext cx="8186058" cy="1986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7630" tIns="53815" rIns="107630" bIns="538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ts val="1348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96" b="1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Tiếng</a:t>
            </a:r>
            <a:r>
              <a:rPr kumimoji="0" lang="en-US" sz="2996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996" b="1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Việt</a:t>
            </a:r>
            <a:r>
              <a:rPr kumimoji="0" lang="en-US" sz="2996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ts val="1348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96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Lớp</a:t>
            </a:r>
            <a:r>
              <a:rPr kumimoji="0" lang="en-US" sz="2996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3</a:t>
            </a:r>
          </a:p>
          <a:p>
            <a:pPr marL="0" marR="0" lvl="0" indent="0" algn="ctr" defTabSz="684886" rtl="0" eaLnBrk="1" fontAlgn="base" latinLnBrk="0" hangingPunct="1">
              <a:lnSpc>
                <a:spcPct val="100000"/>
              </a:lnSpc>
              <a:spcBef>
                <a:spcPts val="1348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4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BÀI </a:t>
            </a:r>
            <a:r>
              <a:rPr kumimoji="0" lang="en-US" sz="4045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13: BÀN</a:t>
            </a:r>
            <a:r>
              <a:rPr kumimoji="0" lang="en-US" sz="4045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TAY CÔ GIÁO</a:t>
            </a:r>
            <a:endParaRPr kumimoji="0" lang="en-US" sz="404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1915885" y="5398175"/>
            <a:ext cx="4475239" cy="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7630" tIns="53815" rIns="107630" bIns="5381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sz="2100" b="1" i="1">
                <a:solidFill>
                  <a:srgbClr val="FF0000"/>
                </a:solidFill>
                <a:latin typeface="Times New Roman"/>
              </a:rPr>
              <a:t>Giáo viên: NGUYỄN </a:t>
            </a:r>
            <a:r>
              <a:rPr lang="en-US" sz="2100" b="1" i="1" smtClean="0">
                <a:solidFill>
                  <a:srgbClr val="FF0000"/>
                </a:solidFill>
                <a:latin typeface="Times New Roman"/>
              </a:rPr>
              <a:t>THỊ CHUYÊN</a:t>
            </a:r>
            <a:endParaRPr kumimoji="0" lang="en-US" altLang="en-US" sz="2696" b="1" i="1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0" marR="0" lvl="0" indent="0" algn="l" defTabSz="684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798" b="1" i="1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886" y="4670913"/>
            <a:ext cx="4206724" cy="153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833435" y="252654"/>
            <a:ext cx="1558931" cy="1999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829320" y="313785"/>
            <a:ext cx="1564876" cy="1871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4050695" y="1088821"/>
            <a:ext cx="4483704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9835848" y="741600"/>
            <a:ext cx="1104295" cy="144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1909838" y="4471855"/>
            <a:ext cx="1060752" cy="771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0843" y="4250650"/>
            <a:ext cx="2772424" cy="197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420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6ED3B52-3A5F-AB20-7F65-EC8B1F8A5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18" y="15240"/>
            <a:ext cx="957155" cy="7620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79AB46-40AB-EFE9-FFBC-2A477491E2C1}"/>
              </a:ext>
            </a:extLst>
          </p:cNvPr>
          <p:cNvSpPr txBox="1"/>
          <p:nvPr/>
        </p:nvSpPr>
        <p:spPr>
          <a:xfrm>
            <a:off x="1038873" y="147762"/>
            <a:ext cx="2909013" cy="578882"/>
          </a:xfrm>
          <a:prstGeom prst="roundRect">
            <a:avLst/>
          </a:prstGeom>
          <a:solidFill>
            <a:srgbClr val="FFFFCC"/>
          </a:solidFill>
          <a:ln w="28575">
            <a:solidFill>
              <a:srgbClr val="217875"/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50984CCB-4F5E-3180-1E01-89E01FFCB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579821" y="777306"/>
            <a:ext cx="6578895" cy="4114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9D4795-BE78-C3EE-4DAF-F7D11F5C8FFB}"/>
              </a:ext>
            </a:extLst>
          </p:cNvPr>
          <p:cNvSpPr txBox="1"/>
          <p:nvPr/>
        </p:nvSpPr>
        <p:spPr>
          <a:xfrm>
            <a:off x="4159109" y="1781023"/>
            <a:ext cx="5681575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b="0" i="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2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0" i="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2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0" i="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dập</a:t>
            </a:r>
            <a:r>
              <a:rPr lang="en-US" sz="32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0" i="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dềnh</a:t>
            </a:r>
            <a:endParaRPr lang="en-US" sz="32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</a:t>
            </a:r>
            <a:r>
              <a:rPr lang="vi-VN" sz="32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678572-1440-C574-F06B-8660857F8A07}"/>
              </a:ext>
            </a:extLst>
          </p:cNvPr>
          <p:cNvSpPr txBox="1"/>
          <p:nvPr/>
        </p:nvSpPr>
        <p:spPr>
          <a:xfrm>
            <a:off x="4159110" y="2963756"/>
            <a:ext cx="5681575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tờ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674590-1613-D7E7-2A73-94D66EB6BDF1}"/>
              </a:ext>
            </a:extLst>
          </p:cNvPr>
          <p:cNvSpPr txBox="1"/>
          <p:nvPr/>
        </p:nvSpPr>
        <p:spPr>
          <a:xfrm>
            <a:off x="4159110" y="3548531"/>
            <a:ext cx="5681576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tờ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endParaRPr lang="vi-VN" sz="32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73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ECD2493-3747-2EAB-D9B5-7C19CD074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18" y="15240"/>
            <a:ext cx="957155" cy="762066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786178"/>
              </p:ext>
            </p:extLst>
          </p:nvPr>
        </p:nvGraphicFramePr>
        <p:xfrm>
          <a:off x="2638054" y="698928"/>
          <a:ext cx="10058400" cy="5638489"/>
        </p:xfrm>
        <a:graphic>
          <a:graphicData uri="http://schemas.openxmlformats.org/drawingml/2006/table">
            <a:tbl>
              <a:tblPr/>
              <a:tblGrid>
                <a:gridCol w="4951466">
                  <a:extLst>
                    <a:ext uri="{9D8B030D-6E8A-4147-A177-3AD203B41FA5}">
                      <a16:colId xmlns:a16="http://schemas.microsoft.com/office/drawing/2014/main" val="2954022573"/>
                    </a:ext>
                  </a:extLst>
                </a:gridCol>
                <a:gridCol w="5106934">
                  <a:extLst>
                    <a:ext uri="{9D8B030D-6E8A-4147-A177-3AD203B41FA5}">
                      <a16:colId xmlns:a16="http://schemas.microsoft.com/office/drawing/2014/main" val="793779562"/>
                    </a:ext>
                  </a:extLst>
                </a:gridCol>
              </a:tblGrid>
              <a:tr h="2273691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tờ</a:t>
                      </a:r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giấy</a:t>
                      </a:r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trắng</a:t>
                      </a:r>
                      <a:endParaRPr lang="en-US" sz="27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</a:t>
                      </a:r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gấp</a:t>
                      </a:r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cong</a:t>
                      </a:r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cong</a:t>
                      </a:r>
                      <a:endParaRPr lang="en-US" sz="27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Thoắt</a:t>
                      </a:r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cái</a:t>
                      </a:r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xong</a:t>
                      </a:r>
                      <a:endParaRPr lang="en-US" sz="27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Chiếc</a:t>
                      </a:r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thuyền</a:t>
                      </a:r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xinh</a:t>
                      </a:r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quá</a:t>
                      </a:r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2700" b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 tờ giấy đỏ</a:t>
                      </a:r>
                    </a:p>
                    <a:p>
                      <a:pPr algn="just" fontAlgn="t"/>
                      <a:r>
                        <a:rPr lang="en-US" sz="2700" b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Mềm mại tay cô</a:t>
                      </a:r>
                    </a:p>
                    <a:p>
                      <a:pPr algn="just" fontAlgn="t"/>
                      <a:r>
                        <a:rPr lang="en-US" sz="2700" b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 trời đã phô</a:t>
                      </a:r>
                    </a:p>
                    <a:p>
                      <a:pPr algn="just" fontAlgn="t"/>
                      <a:r>
                        <a:rPr lang="en-US" sz="2700" b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Nhiều tia nắng tỏa.</a:t>
                      </a: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121385"/>
                  </a:ext>
                </a:extLst>
              </a:tr>
              <a:tr h="3175253">
                <a:tc>
                  <a:txBody>
                    <a:bodyPr/>
                    <a:lstStyle/>
                    <a:p>
                      <a:pPr fontAlgn="t"/>
                      <a:r>
                        <a:rPr lang="vi-VN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Thêm tờ xanh nữa</a:t>
                      </a:r>
                    </a:p>
                    <a:p>
                      <a:pPr fontAlgn="t"/>
                      <a:r>
                        <a:rPr lang="vi-VN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 cắt rất nhanh</a:t>
                      </a:r>
                    </a:p>
                    <a:p>
                      <a:pPr fontAlgn="t"/>
                      <a:r>
                        <a:rPr lang="vi-VN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 nước dập dềnh</a:t>
                      </a:r>
                    </a:p>
                    <a:p>
                      <a:pPr fontAlgn="t"/>
                      <a:r>
                        <a:rPr lang="vi-VN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Quanh thuyền sóng lượn.</a:t>
                      </a: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vi-VN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Như phép mầu nhiệm</a:t>
                      </a:r>
                    </a:p>
                    <a:p>
                      <a:pPr fontAlgn="t"/>
                      <a:r>
                        <a:rPr lang="vi-VN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 trước mắt em:</a:t>
                      </a:r>
                    </a:p>
                    <a:p>
                      <a:pPr fontAlgn="t"/>
                      <a:r>
                        <a:rPr lang="vi-VN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Biển biếc bình minh</a:t>
                      </a:r>
                    </a:p>
                    <a:p>
                      <a:pPr fontAlgn="t"/>
                      <a:r>
                        <a:rPr lang="vi-VN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Rì rào sóng vỗ…</a:t>
                      </a:r>
                      <a:endParaRPr lang="en-US" sz="27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r>
                        <a:rPr lang="en-US" sz="27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fontAlgn="t"/>
                      <a:r>
                        <a:rPr lang="en-US" sz="27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700" b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bao</a:t>
                      </a:r>
                      <a:r>
                        <a:rPr lang="en-US" sz="2700" b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700" b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</a:t>
                      </a:r>
                      <a:endParaRPr lang="en-US" sz="2700" b="0" baseline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r>
                        <a:rPr lang="en-US" sz="2700" b="0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700" b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bàn</a:t>
                      </a:r>
                      <a:r>
                        <a:rPr lang="en-US" sz="2700" b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tay</a:t>
                      </a:r>
                      <a:r>
                        <a:rPr lang="en-US" sz="2700" b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</a:t>
                      </a:r>
                      <a:endParaRPr lang="en-US" sz="2700" b="0" baseline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r>
                        <a:rPr lang="en-US" sz="2700" b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en-US" sz="2000" b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000" b="0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Nguyễn</a:t>
                      </a:r>
                      <a:r>
                        <a:rPr lang="en-US" sz="2000" b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Trọng</a:t>
                      </a:r>
                      <a:r>
                        <a:rPr lang="en-US" sz="2000" b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lang="en-US" sz="2000" b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vi-VN" sz="2000" b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006414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4954926" y="106681"/>
            <a:ext cx="35958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Nunito Black" pitchFamily="2" charset="0"/>
              </a:rPr>
              <a:t>Bàn tay cô giáo</a:t>
            </a:r>
            <a:endParaRPr lang="en-US" sz="360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21677532-A6AE-65E2-8D4D-9172D8B85C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61256" y="1528320"/>
            <a:ext cx="1711237" cy="366779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B748260-9E7E-279C-CC95-FB4A0F6A77A4}"/>
              </a:ext>
            </a:extLst>
          </p:cNvPr>
          <p:cNvSpPr txBox="1"/>
          <p:nvPr/>
        </p:nvSpPr>
        <p:spPr>
          <a:xfrm>
            <a:off x="461583" y="1865492"/>
            <a:ext cx="151090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22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545" y="-989400"/>
            <a:ext cx="7989226" cy="2658544"/>
          </a:xfrm>
          <a:prstGeom prst="rect">
            <a:avLst/>
          </a:prstGeom>
          <a:blipFill dpi="0" rotWithShape="1">
            <a:blip r:embed="rId4"/>
            <a:srcRect/>
            <a:tile tx="6350" ty="0" sx="100000" sy="99000" flip="none" algn="tl"/>
          </a:blip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CD2493-3747-2EAB-D9B5-7C19CD0745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17" y="-989401"/>
            <a:ext cx="957155" cy="762066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299666"/>
              </p:ext>
            </p:extLst>
          </p:nvPr>
        </p:nvGraphicFramePr>
        <p:xfrm>
          <a:off x="2073962" y="1591444"/>
          <a:ext cx="9924455" cy="5266556"/>
        </p:xfrm>
        <a:graphic>
          <a:graphicData uri="http://schemas.openxmlformats.org/drawingml/2006/table">
            <a:tbl>
              <a:tblPr/>
              <a:tblGrid>
                <a:gridCol w="4885529">
                  <a:extLst>
                    <a:ext uri="{9D8B030D-6E8A-4147-A177-3AD203B41FA5}">
                      <a16:colId xmlns:a16="http://schemas.microsoft.com/office/drawing/2014/main" val="2954022573"/>
                    </a:ext>
                  </a:extLst>
                </a:gridCol>
                <a:gridCol w="5038926">
                  <a:extLst>
                    <a:ext uri="{9D8B030D-6E8A-4147-A177-3AD203B41FA5}">
                      <a16:colId xmlns:a16="http://schemas.microsoft.com/office/drawing/2014/main" val="793779562"/>
                    </a:ext>
                  </a:extLst>
                </a:gridCol>
              </a:tblGrid>
              <a:tr h="1691554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tờ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giấy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trắng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gấp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cong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cong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Thoắt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cái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xong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Chiếc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thuyền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xinh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quá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tờ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giấy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đỏ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Mềm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mại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tay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trời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phô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tia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nắng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tỏa</a:t>
                      </a:r>
                      <a:r>
                        <a:rPr lang="en-US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121385"/>
                  </a:ext>
                </a:extLst>
              </a:tr>
              <a:tr h="3034016">
                <a:tc>
                  <a:txBody>
                    <a:bodyPr/>
                    <a:lstStyle/>
                    <a:p>
                      <a:pPr fontAlgn="t"/>
                      <a:r>
                        <a:rPr lang="vi-VN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Thêm tờ xanh nữa</a:t>
                      </a:r>
                    </a:p>
                    <a:p>
                      <a:pPr fontAlgn="t"/>
                      <a:r>
                        <a:rPr lang="vi-VN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 cắt rất nhanh</a:t>
                      </a:r>
                    </a:p>
                    <a:p>
                      <a:pPr fontAlgn="t"/>
                      <a:r>
                        <a:rPr lang="vi-VN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 nước dập dềnh</a:t>
                      </a:r>
                    </a:p>
                    <a:p>
                      <a:pPr fontAlgn="t"/>
                      <a:r>
                        <a:rPr lang="vi-VN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Quanh thuyền sóng lượn.</a:t>
                      </a: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vi-VN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Như phép mầu nhiệm</a:t>
                      </a:r>
                    </a:p>
                    <a:p>
                      <a:pPr fontAlgn="t"/>
                      <a:r>
                        <a:rPr lang="vi-VN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 trước mắt em:</a:t>
                      </a:r>
                    </a:p>
                    <a:p>
                      <a:pPr fontAlgn="t"/>
                      <a:r>
                        <a:rPr lang="vi-VN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Biển biếc bình minh</a:t>
                      </a:r>
                    </a:p>
                    <a:p>
                      <a:pPr fontAlgn="t"/>
                      <a:r>
                        <a:rPr lang="vi-VN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Rì rào sóng vỗ…</a:t>
                      </a:r>
                      <a:endParaRPr lang="en-US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endParaRPr lang="en-US" sz="2800" b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r>
                        <a:rPr lang="en-US" sz="28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8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bao</a:t>
                      </a:r>
                      <a:r>
                        <a:rPr lang="en-US" sz="28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8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</a:t>
                      </a:r>
                      <a:endParaRPr lang="en-US" sz="2800" b="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r>
                        <a:rPr lang="en-US" sz="28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bàn</a:t>
                      </a:r>
                      <a:r>
                        <a:rPr lang="en-US" sz="28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tay</a:t>
                      </a:r>
                      <a:r>
                        <a:rPr lang="en-US" sz="28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</a:t>
                      </a:r>
                      <a:endParaRPr lang="en-US" sz="2800" b="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r>
                        <a:rPr lang="en-US" sz="28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(</a:t>
                      </a:r>
                      <a:r>
                        <a:rPr lang="en-US" sz="28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Nguyễn</a:t>
                      </a:r>
                      <a:r>
                        <a:rPr lang="en-US" sz="28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Trọng</a:t>
                      </a:r>
                      <a:r>
                        <a:rPr lang="en-US" sz="28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lang="en-US" sz="28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vi-VN" sz="2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006414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238262" y="-1038555"/>
            <a:ext cx="35958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Nunito Black" pitchFamily="2" charset="0"/>
              </a:rPr>
              <a:t>Bàn</a:t>
            </a:r>
            <a:r>
              <a:rPr lang="en-US" sz="3600" b="1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Nunito Black" pitchFamily="2" charset="0"/>
              </a:rPr>
              <a:t>tay</a:t>
            </a:r>
            <a:r>
              <a:rPr lang="en-US" sz="3600" b="1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Nunito Black" pitchFamily="2" charset="0"/>
              </a:rPr>
              <a:t>cô</a:t>
            </a:r>
            <a:r>
              <a:rPr lang="en-US" sz="3600" b="1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Nunito Black" pitchFamily="2" charset="0"/>
              </a:rPr>
              <a:t>giáo</a:t>
            </a:r>
            <a:endParaRPr lang="en-US" sz="36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E4F093-8EF5-FFBE-9B5C-4F6FEFDB5181}"/>
              </a:ext>
            </a:extLst>
          </p:cNvPr>
          <p:cNvSpPr txBox="1"/>
          <p:nvPr/>
        </p:nvSpPr>
        <p:spPr>
          <a:xfrm>
            <a:off x="332316" y="105760"/>
            <a:ext cx="1707250" cy="1907024"/>
          </a:xfrm>
          <a:prstGeom prst="roundRect">
            <a:avLst/>
          </a:prstGeom>
          <a:solidFill>
            <a:srgbClr val="FFFFCC"/>
          </a:solidFill>
          <a:ln w="28575">
            <a:solidFill>
              <a:srgbClr val="217875"/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76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97862BC-1BBA-41AF-A871-6AFE8FF551E6}"/>
              </a:ext>
            </a:extLst>
          </p:cNvPr>
          <p:cNvSpPr txBox="1"/>
          <p:nvPr/>
        </p:nvSpPr>
        <p:spPr>
          <a:xfrm>
            <a:off x="3316459" y="2763775"/>
            <a:ext cx="6552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50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5">
            <a:extLst>
              <a:ext uri="{FF2B5EF4-FFF2-40B4-BE49-F238E27FC236}">
                <a16:creationId xmlns:a16="http://schemas.microsoft.com/office/drawing/2014/main" id="{05BCBFE8-D6B3-85BD-567D-2264F0A74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947721" y="1302423"/>
            <a:ext cx="7315200" cy="15018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1D63790-68FE-32CA-6AFA-0C82DF8E3878}"/>
              </a:ext>
            </a:extLst>
          </p:cNvPr>
          <p:cNvSpPr txBox="1"/>
          <p:nvPr/>
        </p:nvSpPr>
        <p:spPr>
          <a:xfrm>
            <a:off x="444897" y="210557"/>
            <a:ext cx="10426302" cy="57888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800" b="1" i="0" dirty="0">
                <a:solidFill>
                  <a:srgbClr val="2888E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Câu 1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Chọn lời giải thích phù hợp với mỗi từ dưới đây</a:t>
            </a:r>
            <a:r>
              <a:rPr lang="vi-VN" sz="2800" b="1" dirty="0">
                <a:latin typeface="Nunito Black" pitchFamily="2" charset="0"/>
              </a:rPr>
              <a:t>:</a:t>
            </a:r>
            <a:endParaRPr lang="vi-VN" sz="2800" dirty="0">
              <a:latin typeface="Nunito Black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76685" y="1576306"/>
            <a:ext cx="6190355" cy="9541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a. Mặt nước chuyển động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vi-V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lên xuống nhịp nhàng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532" y="1302423"/>
            <a:ext cx="2590383" cy="15018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210" y="2903652"/>
            <a:ext cx="3002975" cy="16102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532" y="4768710"/>
            <a:ext cx="2818414" cy="1573733"/>
          </a:xfrm>
          <a:prstGeom prst="rect">
            <a:avLst/>
          </a:prstGeom>
        </p:spPr>
      </p:pic>
      <p:cxnSp>
        <p:nvCxnSpPr>
          <p:cNvPr id="14" name="Straight Arrow Connector 13"/>
          <p:cNvCxnSpPr>
            <a:cxnSpLocks/>
            <a:endCxn id="12" idx="1"/>
          </p:cNvCxnSpPr>
          <p:nvPr/>
        </p:nvCxnSpPr>
        <p:spPr>
          <a:xfrm>
            <a:off x="3120571" y="2089290"/>
            <a:ext cx="3106711" cy="3616083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V="1">
            <a:off x="3325671" y="2203922"/>
            <a:ext cx="1622050" cy="1501871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cxnSpLocks/>
            <a:stCxn id="9" idx="3"/>
            <a:endCxn id="23" idx="1"/>
          </p:cNvCxnSpPr>
          <p:nvPr/>
        </p:nvCxnSpPr>
        <p:spPr>
          <a:xfrm flipV="1">
            <a:off x="3560946" y="3897331"/>
            <a:ext cx="2056085" cy="1658246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5">
            <a:extLst>
              <a:ext uri="{FF2B5EF4-FFF2-40B4-BE49-F238E27FC236}">
                <a16:creationId xmlns:a16="http://schemas.microsoft.com/office/drawing/2014/main" id="{1D6789F7-5EAF-9E23-EF5C-2FF32A8C8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617031" y="3146395"/>
            <a:ext cx="6691335" cy="150187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783930" y="3510034"/>
            <a:ext cx="6190356" cy="9541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b. Tiếng sóng vỗ nhỏ, êm nhẹ, phát ra đều đều </a:t>
            </a:r>
            <a:r>
              <a:rPr lang="vi-V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liên tiếp</a:t>
            </a:r>
            <a:endParaRPr lang="vi-VN" sz="28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pic>
        <p:nvPicPr>
          <p:cNvPr id="26" name="Picture 5">
            <a:extLst>
              <a:ext uri="{FF2B5EF4-FFF2-40B4-BE49-F238E27FC236}">
                <a16:creationId xmlns:a16="http://schemas.microsoft.com/office/drawing/2014/main" id="{1BEAF9EA-3D34-AFBC-665C-9F135261B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617031" y="4990367"/>
            <a:ext cx="4060951" cy="150187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227282" y="5443763"/>
            <a:ext cx="5747004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vi-V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c. Để lộ ra, bày ra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909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21" r="70088" b="8305"/>
          <a:stretch/>
        </p:blipFill>
        <p:spPr>
          <a:xfrm>
            <a:off x="754743" y="1644713"/>
            <a:ext cx="2942046" cy="28256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1D63790-68FE-32CA-6AFA-0C82DF8E3878}"/>
              </a:ext>
            </a:extLst>
          </p:cNvPr>
          <p:cNvSpPr txBox="1"/>
          <p:nvPr/>
        </p:nvSpPr>
        <p:spPr>
          <a:xfrm>
            <a:off x="178697" y="165166"/>
            <a:ext cx="9183017" cy="1055608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00B0F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Câu 2</a:t>
            </a:r>
            <a:r>
              <a:rPr lang="en-US" sz="2800" dirty="0">
                <a:solidFill>
                  <a:srgbClr val="00B0F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: </a:t>
            </a:r>
            <a:r>
              <a:rPr lang="en-US" sz="2800" dirty="0" err="1">
                <a:latin typeface="+mj-lt"/>
              </a:rPr>
              <a:t>Từ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các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tờ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giấy</a:t>
            </a:r>
            <a:r>
              <a:rPr lang="en-US" sz="2800" dirty="0">
                <a:latin typeface="+mj-lt"/>
              </a:rPr>
              <a:t>, </a:t>
            </a:r>
            <a:r>
              <a:rPr lang="en-US" sz="2800" dirty="0" err="1">
                <a:latin typeface="+mj-lt"/>
              </a:rPr>
              <a:t>cô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giáo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đã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làm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ra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những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gì</a:t>
            </a:r>
            <a:r>
              <a:rPr lang="en-US" sz="2800" dirty="0">
                <a:latin typeface="+mj-lt"/>
              </a:rPr>
              <a:t>? </a:t>
            </a:r>
          </a:p>
          <a:p>
            <a:r>
              <a:rPr lang="en-US" sz="2800" dirty="0">
                <a:latin typeface="+mj-lt"/>
              </a:rPr>
              <a:t>(</a:t>
            </a:r>
            <a:r>
              <a:rPr lang="en-US" sz="2800" dirty="0" err="1">
                <a:latin typeface="+mj-lt"/>
              </a:rPr>
              <a:t>ghép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từ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ngữ</a:t>
            </a:r>
            <a:r>
              <a:rPr lang="en-US" sz="2800" dirty="0">
                <a:latin typeface="+mj-lt"/>
              </a:rPr>
              <a:t> ở </a:t>
            </a:r>
            <a:r>
              <a:rPr lang="en-US" sz="2800" dirty="0" err="1">
                <a:latin typeface="+mj-lt"/>
              </a:rPr>
              <a:t>cột</a:t>
            </a:r>
            <a:r>
              <a:rPr lang="en-US" sz="2800" dirty="0">
                <a:latin typeface="+mj-lt"/>
              </a:rPr>
              <a:t> A </a:t>
            </a:r>
            <a:r>
              <a:rPr lang="en-US" sz="2800" dirty="0" err="1">
                <a:latin typeface="+mj-lt"/>
              </a:rPr>
              <a:t>với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từ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ngữ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phù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hợp</a:t>
            </a:r>
            <a:r>
              <a:rPr lang="en-US" sz="2800" dirty="0">
                <a:latin typeface="+mj-lt"/>
              </a:rPr>
              <a:t> ở </a:t>
            </a:r>
            <a:r>
              <a:rPr lang="en-US" sz="2800" dirty="0" err="1">
                <a:latin typeface="+mj-lt"/>
              </a:rPr>
              <a:t>cột</a:t>
            </a:r>
            <a:r>
              <a:rPr lang="en-US" sz="2800" dirty="0">
                <a:latin typeface="+mj-lt"/>
              </a:rPr>
              <a:t> B)</a:t>
            </a:r>
            <a:endParaRPr lang="vi-VN" sz="28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696789" y="2599509"/>
            <a:ext cx="2377440" cy="129322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3657600" y="2612572"/>
            <a:ext cx="2377440" cy="77070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644537" y="3304903"/>
            <a:ext cx="2403566" cy="75764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6361C0E-7985-050B-C831-76FFFEE6EF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497" r="8619"/>
          <a:stretch/>
        </p:blipFill>
        <p:spPr>
          <a:xfrm>
            <a:off x="6087292" y="1647707"/>
            <a:ext cx="4252686" cy="2822693"/>
          </a:xfrm>
          <a:prstGeom prst="rect">
            <a:avLst/>
          </a:prstGeom>
        </p:spPr>
      </p:pic>
      <p:pic>
        <p:nvPicPr>
          <p:cNvPr id="11" name="Picture 6">
            <a:extLst>
              <a:ext uri="{FF2B5EF4-FFF2-40B4-BE49-F238E27FC236}">
                <a16:creationId xmlns:a16="http://schemas.microsoft.com/office/drawing/2014/main" id="{FBDD35CB-3B50-E3F1-C695-B39CB7811F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863988" y="4424392"/>
            <a:ext cx="3328012" cy="24336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B23ED2-3405-155E-88D6-C23FDE69E6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894338"/>
            <a:ext cx="1949851" cy="201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26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17949" y="2945375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lowchart: Connector 3"/>
          <p:cNvSpPr/>
          <p:nvPr/>
        </p:nvSpPr>
        <p:spPr>
          <a:xfrm>
            <a:off x="1417949" y="3396209"/>
            <a:ext cx="413658" cy="483325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891A6D3D-C08F-0499-5B1B-B826F81EF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9390" y="-34272"/>
            <a:ext cx="11912238" cy="154299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1D63790-68FE-32CA-6AFA-0C82DF8E3878}"/>
              </a:ext>
            </a:extLst>
          </p:cNvPr>
          <p:cNvSpPr txBox="1"/>
          <p:nvPr/>
        </p:nvSpPr>
        <p:spPr>
          <a:xfrm>
            <a:off x="463444" y="254750"/>
            <a:ext cx="11654075" cy="10556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Câu </a:t>
            </a: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: </a:t>
            </a:r>
            <a:r>
              <a:rPr lang="vi-V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Theo em, 2 dòng thơ "Biết bao điều lạ/Từ bàn tay cô" muốn nói điều gì? Chọn câu trả lời hoặc nên ý kiến khác của em.</a:t>
            </a:r>
            <a:endParaRPr lang="vi-VN" sz="28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04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>
            <a:extLst>
              <a:ext uri="{FF2B5EF4-FFF2-40B4-BE49-F238E27FC236}">
                <a16:creationId xmlns:a16="http://schemas.microsoft.com/office/drawing/2014/main" id="{4963A5B1-8E89-737C-738B-B865B66158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9390" y="-34272"/>
            <a:ext cx="11912238" cy="154299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BDA9B89-A731-203F-1497-338B8F95796E}"/>
              </a:ext>
            </a:extLst>
          </p:cNvPr>
          <p:cNvSpPr txBox="1"/>
          <p:nvPr/>
        </p:nvSpPr>
        <p:spPr>
          <a:xfrm>
            <a:off x="604911" y="304603"/>
            <a:ext cx="108743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Câu </a:t>
            </a:r>
            <a:r>
              <a:rPr lang="en-US" sz="2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4 : </a:t>
            </a:r>
            <a:r>
              <a:rPr lang="vi-VN" sz="2800" b="1" dirty="0">
                <a:latin typeface="+mj-lt"/>
              </a:rPr>
              <a:t>Tìm những câu thơ nói về sự khéo léo của cô giáo khi hướng dẫn học sinh làm thủ công.</a:t>
            </a:r>
            <a:endParaRPr lang="vi-VN" sz="2800" b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9AC3B118-D732-B9ED-ED36-15EE7EE901E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11200" y="1437102"/>
            <a:ext cx="9985829" cy="54208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9C7461-5DB4-74E9-B3D5-A6AD0882DE90}"/>
              </a:ext>
            </a:extLst>
          </p:cNvPr>
          <p:cNvSpPr txBox="1"/>
          <p:nvPr/>
        </p:nvSpPr>
        <p:spPr>
          <a:xfrm>
            <a:off x="3950497" y="2112979"/>
            <a:ext cx="3851524" cy="1055608"/>
          </a:xfrm>
          <a:prstGeom prst="flowChartAlternateProcess">
            <a:avLst/>
          </a:prstGeom>
          <a:noFill/>
          <a:ln w="28575">
            <a:noFill/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Nunito Black" pitchFamily="2" charset="0"/>
              </a:rPr>
              <a:t>-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Thoắt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2A38E4-705C-7B90-47F4-A9EBBF2D6210}"/>
              </a:ext>
            </a:extLst>
          </p:cNvPr>
          <p:cNvSpPr txBox="1"/>
          <p:nvPr/>
        </p:nvSpPr>
        <p:spPr>
          <a:xfrm>
            <a:off x="3950497" y="3168587"/>
            <a:ext cx="3833403" cy="578882"/>
          </a:xfrm>
          <a:prstGeom prst="flowChartAlternateProcess">
            <a:avLst/>
          </a:prstGeom>
          <a:noFill/>
          <a:ln w="28575">
            <a:noFill/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endParaRPr 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C03CB3-389D-379B-4D55-FAE8CB9196C1}"/>
              </a:ext>
            </a:extLst>
          </p:cNvPr>
          <p:cNvSpPr txBox="1"/>
          <p:nvPr/>
        </p:nvSpPr>
        <p:spPr>
          <a:xfrm>
            <a:off x="3950497" y="3590380"/>
            <a:ext cx="3851524" cy="578882"/>
          </a:xfrm>
          <a:prstGeom prst="flowChartAlternateProcess">
            <a:avLst/>
          </a:prstGeom>
          <a:noFill/>
          <a:ln w="28575">
            <a:noFill/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endParaRPr 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34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826221FB-7D60-9E68-98F3-D7DA800B4D37}"/>
              </a:ext>
            </a:extLst>
          </p:cNvPr>
          <p:cNvSpPr txBox="1"/>
          <p:nvPr/>
        </p:nvSpPr>
        <p:spPr>
          <a:xfrm>
            <a:off x="1914484" y="1879801"/>
            <a:ext cx="83630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Câu </a:t>
            </a:r>
            <a:r>
              <a:rPr lang="en-US" sz="2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r>
              <a:rPr lang="en-US" sz="2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vi-VN" sz="2800" b="1" dirty="0">
                <a:latin typeface="+mj-lt"/>
              </a:rPr>
              <a:t>Dựa vào bài thơ, em hãy giới thiệu bức tranh mà cô giáo đã tạo ra.</a:t>
            </a:r>
            <a:endParaRPr lang="vi-VN" sz="2800" b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2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64722" y="4626717"/>
            <a:ext cx="7637473" cy="2060823"/>
            <a:chOff x="0" y="180975"/>
            <a:chExt cx="15274946" cy="4121645"/>
          </a:xfrm>
        </p:grpSpPr>
        <p:sp>
          <p:nvSpPr>
            <p:cNvPr id="3" name="TextBox 3"/>
            <p:cNvSpPr txBox="1"/>
            <p:nvPr/>
          </p:nvSpPr>
          <p:spPr>
            <a:xfrm>
              <a:off x="0" y="180975"/>
              <a:ext cx="15274946" cy="13508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6616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157066" y="2963200"/>
              <a:ext cx="4960814" cy="1339420"/>
            </a:xfrm>
            <a:prstGeom prst="rect">
              <a:avLst/>
            </a:prstGeom>
          </p:spPr>
        </p:pic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5784786">
            <a:off x="-553573" y="-893137"/>
            <a:ext cx="3727869" cy="374190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5400000">
            <a:off x="8795326" y="4301250"/>
            <a:ext cx="3727869" cy="374190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97064" y="3944340"/>
            <a:ext cx="2814851" cy="27432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2547" y="57743"/>
            <a:ext cx="1637714" cy="1572205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2ED64A31-CBCA-78C9-7C4F-E34D701A88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3009348" y="57743"/>
            <a:ext cx="9334331" cy="129889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26221FB-7D60-9E68-98F3-D7DA800B4D37}"/>
              </a:ext>
            </a:extLst>
          </p:cNvPr>
          <p:cNvSpPr txBox="1"/>
          <p:nvPr/>
        </p:nvSpPr>
        <p:spPr>
          <a:xfrm>
            <a:off x="3494997" y="208745"/>
            <a:ext cx="83630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Câu </a:t>
            </a:r>
            <a:r>
              <a:rPr lang="en-US" sz="2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r>
              <a:rPr lang="en-US" sz="2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vi-VN" sz="2800" b="1" dirty="0">
                <a:latin typeface="+mj-lt"/>
              </a:rPr>
              <a:t>Dựa vào bài thơ, em hãy giới thiệu bức tranh mà cô giáo đã tạo ra.</a:t>
            </a:r>
            <a:endParaRPr lang="vi-VN" sz="2800" b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3" name="Group 8">
            <a:extLst>
              <a:ext uri="{FF2B5EF4-FFF2-40B4-BE49-F238E27FC236}">
                <a16:creationId xmlns:a16="http://schemas.microsoft.com/office/drawing/2014/main" id="{B5B14A45-F543-FC90-E11E-F059A3A099D0}"/>
              </a:ext>
            </a:extLst>
          </p:cNvPr>
          <p:cNvGrpSpPr/>
          <p:nvPr/>
        </p:nvGrpSpPr>
        <p:grpSpPr>
          <a:xfrm>
            <a:off x="2389805" y="1325682"/>
            <a:ext cx="7949949" cy="4294927"/>
            <a:chOff x="30529" y="111036"/>
            <a:chExt cx="6820832" cy="1978041"/>
          </a:xfrm>
        </p:grpSpPr>
        <p:pic>
          <p:nvPicPr>
            <p:cNvPr id="14" name="Picture 9">
              <a:extLst>
                <a:ext uri="{FF2B5EF4-FFF2-40B4-BE49-F238E27FC236}">
                  <a16:creationId xmlns:a16="http://schemas.microsoft.com/office/drawing/2014/main" id="{D05764EB-39D8-7F13-E5D9-80AF86F344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rcRect/>
            <a:stretch>
              <a:fillRect/>
            </a:stretch>
          </p:blipFill>
          <p:spPr>
            <a:xfrm rot="112479">
              <a:off x="30529" y="111036"/>
              <a:ext cx="6820832" cy="1978041"/>
            </a:xfrm>
            <a:prstGeom prst="rect">
              <a:avLst/>
            </a:prstGeom>
          </p:spPr>
        </p:pic>
        <p:sp>
          <p:nvSpPr>
            <p:cNvPr id="15" name="TextBox 10">
              <a:extLst>
                <a:ext uri="{FF2B5EF4-FFF2-40B4-BE49-F238E27FC236}">
                  <a16:creationId xmlns:a16="http://schemas.microsoft.com/office/drawing/2014/main" id="{B1912054-7F2C-FE03-8D4F-724ABD100BB3}"/>
                </a:ext>
              </a:extLst>
            </p:cNvPr>
            <p:cNvSpPr txBox="1"/>
            <p:nvPr/>
          </p:nvSpPr>
          <p:spPr>
            <a:xfrm>
              <a:off x="1284577" y="670162"/>
              <a:ext cx="4312735" cy="6788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160"/>
                </a:lnSpc>
              </a:pPr>
              <a:endParaRPr lang="en-US" sz="3200">
                <a:solidFill>
                  <a:srgbClr val="FFFEFE"/>
                </a:solidFill>
                <a:latin typeface="ไอติม Bold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0353487E-617D-6D85-6858-894ED0F00FDD}"/>
              </a:ext>
            </a:extLst>
          </p:cNvPr>
          <p:cNvSpPr txBox="1"/>
          <p:nvPr/>
        </p:nvSpPr>
        <p:spPr>
          <a:xfrm>
            <a:off x="3127782" y="2101458"/>
            <a:ext cx="664698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chemeClr val="bg1"/>
                </a:solidFill>
                <a:latin typeface="Nunito Black" pitchFamily="2" charset="0"/>
              </a:rPr>
              <a:t>	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tờ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tỏa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trôi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dập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dềnh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E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12402" y="985017"/>
            <a:ext cx="9567197" cy="4887967"/>
          </a:xfrm>
          <a:prstGeom prst="rect">
            <a:avLst/>
          </a:prstGeom>
        </p:spPr>
      </p:pic>
      <p:sp>
        <p:nvSpPr>
          <p:cNvPr id="7" name="矩形 26">
            <a:extLst>
              <a:ext uri="{FF2B5EF4-FFF2-40B4-BE49-F238E27FC236}">
                <a16:creationId xmlns:a16="http://schemas.microsoft.com/office/drawing/2014/main" id="{B4EECCCC-5343-77D0-3F91-9AFA51D5A1E8}"/>
              </a:ext>
            </a:extLst>
          </p:cNvPr>
          <p:cNvSpPr/>
          <p:nvPr/>
        </p:nvSpPr>
        <p:spPr>
          <a:xfrm>
            <a:off x="1225778" y="2549897"/>
            <a:ext cx="97404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err="1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  <a:sym typeface="+mn-lt"/>
              </a:rPr>
              <a:t>Bài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  <a:sym typeface="+mn-lt"/>
              </a:rPr>
              <a:t> 13: </a:t>
            </a:r>
            <a:r>
              <a:rPr lang="en-US" altLang="zh-CN" sz="4000" b="1" dirty="0" err="1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  <a:sym typeface="+mn-lt"/>
              </a:rPr>
              <a:t>Bàn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4000" b="1" dirty="0" err="1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  <a:sym typeface="+mn-lt"/>
              </a:rPr>
              <a:t>tay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4000" b="1" dirty="0" err="1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  <a:sym typeface="+mn-lt"/>
              </a:rPr>
              <a:t>cô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4000" b="1" dirty="0" err="1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  <a:sym typeface="+mn-lt"/>
              </a:rPr>
              <a:t>giáo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522050" y="1809047"/>
            <a:ext cx="7134693" cy="3373519"/>
            <a:chOff x="5928520" y="3561131"/>
            <a:chExt cx="9525001" cy="4503736"/>
          </a:xfrm>
        </p:grpSpPr>
        <p:pic>
          <p:nvPicPr>
            <p:cNvPr id="5" name="Picture 6" descr="Khung viền đẹp - Mẫu khung viền bìa Giáo án, Báo cáo, Luận vă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8439153" y="1050498"/>
              <a:ext cx="4503736" cy="9525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6449434" y="4107806"/>
              <a:ext cx="8483175" cy="34103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84886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696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 </a:t>
              </a:r>
              <a:r>
                <a:rPr lang="en-US" sz="32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Bài</a:t>
              </a:r>
              <a:r>
                <a:rPr lang="en-US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thơ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ca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ngợi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sự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khéo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léo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của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cô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giáo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khi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dạy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học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sinh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làm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thủ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công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và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thể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hiện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tình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cảm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yêu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thương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,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quý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trọng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cô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giáo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của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các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bạn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học</a:t>
              </a:r>
              <a:r>
                <a:rPr lang="en-US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2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sinh</a:t>
              </a:r>
              <a:endParaRPr lang="en-US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8" name="Picture 2">
            <a:extLst>
              <a:ext uri="{FF2B5EF4-FFF2-40B4-BE49-F238E27FC236}">
                <a16:creationId xmlns:a16="http://schemas.microsoft.com/office/drawing/2014/main" id="{CE9CDAD8-5159-AF51-C0C0-1DFC735F25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06269" y="429986"/>
            <a:ext cx="4267454" cy="208033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F6BA09-A426-0022-9F9F-7A93577892CF}"/>
              </a:ext>
            </a:extLst>
          </p:cNvPr>
          <p:cNvSpPr txBox="1"/>
          <p:nvPr/>
        </p:nvSpPr>
        <p:spPr>
          <a:xfrm>
            <a:off x="757941" y="1054655"/>
            <a:ext cx="41449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5" descr="POINSET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220204" y="-220206"/>
            <a:ext cx="1558931" cy="1999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POINSET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356262" y="-113702"/>
            <a:ext cx="1564876" cy="1871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POINSET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843" y="4948061"/>
            <a:ext cx="2772424" cy="197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6" y="4946840"/>
            <a:ext cx="1471990" cy="1911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25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ECD2493-3747-2EAB-D9B5-7C19CD074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18" y="15240"/>
            <a:ext cx="957155" cy="762066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298489"/>
              </p:ext>
            </p:extLst>
          </p:nvPr>
        </p:nvGraphicFramePr>
        <p:xfrm>
          <a:off x="1955954" y="1186641"/>
          <a:ext cx="10058400" cy="5638489"/>
        </p:xfrm>
        <a:graphic>
          <a:graphicData uri="http://schemas.openxmlformats.org/drawingml/2006/table">
            <a:tbl>
              <a:tblPr/>
              <a:tblGrid>
                <a:gridCol w="4951466">
                  <a:extLst>
                    <a:ext uri="{9D8B030D-6E8A-4147-A177-3AD203B41FA5}">
                      <a16:colId xmlns:a16="http://schemas.microsoft.com/office/drawing/2014/main" val="2954022573"/>
                    </a:ext>
                  </a:extLst>
                </a:gridCol>
                <a:gridCol w="5106934">
                  <a:extLst>
                    <a:ext uri="{9D8B030D-6E8A-4147-A177-3AD203B41FA5}">
                      <a16:colId xmlns:a16="http://schemas.microsoft.com/office/drawing/2014/main" val="793779562"/>
                    </a:ext>
                  </a:extLst>
                </a:gridCol>
              </a:tblGrid>
              <a:tr h="2273691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tờ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giấy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trắng</a:t>
                      </a:r>
                      <a:endParaRPr lang="en-US" sz="27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gấp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cong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cong</a:t>
                      </a:r>
                      <a:endParaRPr lang="en-US" sz="27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Thoắt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cái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xong</a:t>
                      </a:r>
                      <a:endParaRPr lang="en-US" sz="27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Chiếc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thuyền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xinh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quá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tờ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giấy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đỏ</a:t>
                      </a:r>
                      <a:endParaRPr lang="en-US" sz="27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Mềm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mại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tay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</a:t>
                      </a:r>
                      <a:endParaRPr lang="en-US" sz="27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trời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phô</a:t>
                      </a:r>
                      <a:endParaRPr lang="en-US" sz="27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tia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nắng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tỏa</a:t>
                      </a:r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121385"/>
                  </a:ext>
                </a:extLst>
              </a:tr>
              <a:tr h="3175253">
                <a:tc>
                  <a:txBody>
                    <a:bodyPr/>
                    <a:lstStyle/>
                    <a:p>
                      <a:pPr fontAlgn="t"/>
                      <a:r>
                        <a:rPr lang="vi-VN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Thêm tờ xanh nữa</a:t>
                      </a:r>
                    </a:p>
                    <a:p>
                      <a:pPr fontAlgn="t"/>
                      <a:r>
                        <a:rPr lang="vi-VN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 cắt rất nhanh</a:t>
                      </a:r>
                    </a:p>
                    <a:p>
                      <a:pPr fontAlgn="t"/>
                      <a:r>
                        <a:rPr lang="vi-VN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 nước dập dềnh</a:t>
                      </a:r>
                    </a:p>
                    <a:p>
                      <a:pPr fontAlgn="t"/>
                      <a:r>
                        <a:rPr lang="vi-VN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Quanh thuyền sóng lượn.</a:t>
                      </a: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vi-VN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Như phép mầu nhiệm</a:t>
                      </a:r>
                    </a:p>
                    <a:p>
                      <a:pPr fontAlgn="t"/>
                      <a:r>
                        <a:rPr lang="vi-VN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 trước mắt em:</a:t>
                      </a:r>
                    </a:p>
                    <a:p>
                      <a:pPr fontAlgn="t"/>
                      <a:r>
                        <a:rPr lang="vi-VN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Biển biếc bình minh</a:t>
                      </a:r>
                    </a:p>
                    <a:p>
                      <a:pPr fontAlgn="t"/>
                      <a:r>
                        <a:rPr lang="vi-VN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Rì rào sóng vỗ…</a:t>
                      </a:r>
                      <a:endParaRPr lang="en-US" sz="27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r>
                        <a:rPr lang="en-US" sz="2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fontAlgn="t"/>
                      <a:r>
                        <a:rPr lang="en-US" sz="27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7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bao</a:t>
                      </a:r>
                      <a:r>
                        <a:rPr lang="en-US" sz="27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7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</a:t>
                      </a:r>
                      <a:endParaRPr lang="en-US" sz="2700" b="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r>
                        <a:rPr lang="en-US" sz="27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7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bàn</a:t>
                      </a:r>
                      <a:r>
                        <a:rPr lang="en-US" sz="27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tay</a:t>
                      </a:r>
                      <a:r>
                        <a:rPr lang="en-US" sz="27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</a:t>
                      </a:r>
                      <a:endParaRPr lang="en-US" sz="2700" b="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r>
                        <a:rPr lang="en-US" sz="27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en-US" sz="2000" b="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000" b="0" baseline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Nguyễn</a:t>
                      </a:r>
                      <a:r>
                        <a:rPr lang="en-US" sz="2000" b="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Trọng</a:t>
                      </a:r>
                      <a:r>
                        <a:rPr lang="en-US" sz="2000" b="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lang="en-US" sz="2000" b="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vi-VN" sz="20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006414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4602923" y="454140"/>
            <a:ext cx="31983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E4F093-8EF5-FFBE-9B5C-4F6FEFDB5181}"/>
              </a:ext>
            </a:extLst>
          </p:cNvPr>
          <p:cNvSpPr txBox="1"/>
          <p:nvPr/>
        </p:nvSpPr>
        <p:spPr>
          <a:xfrm>
            <a:off x="984838" y="106681"/>
            <a:ext cx="2714965" cy="578882"/>
          </a:xfrm>
          <a:prstGeom prst="roundRect">
            <a:avLst/>
          </a:prstGeom>
          <a:solidFill>
            <a:srgbClr val="FFFFCC"/>
          </a:solidFill>
          <a:ln w="28575">
            <a:solidFill>
              <a:srgbClr val="217875"/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29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BD07352-190E-90B0-58F1-9788600A3D17}"/>
              </a:ext>
            </a:extLst>
          </p:cNvPr>
          <p:cNvSpPr txBox="1"/>
          <p:nvPr/>
        </p:nvSpPr>
        <p:spPr>
          <a:xfrm>
            <a:off x="3526972" y="2662534"/>
            <a:ext cx="58637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6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endParaRPr lang="en-US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72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8F806BF8-1F4B-AB43-BFE4-4A549FDD8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2681" y="129770"/>
            <a:ext cx="818439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48F25C-C0F4-284C-5ED2-5D4DD0662E87}"/>
              </a:ext>
            </a:extLst>
          </p:cNvPr>
          <p:cNvSpPr txBox="1"/>
          <p:nvPr/>
        </p:nvSpPr>
        <p:spPr>
          <a:xfrm>
            <a:off x="366305" y="560963"/>
            <a:ext cx="1067906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1. 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2" name="Picture 15">
            <a:extLst>
              <a:ext uri="{FF2B5EF4-FFF2-40B4-BE49-F238E27FC236}">
                <a16:creationId xmlns:a16="http://schemas.microsoft.com/office/drawing/2014/main" id="{12EA7889-8820-50E6-6C97-D235D5DF36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12479">
            <a:off x="415966" y="2871323"/>
            <a:ext cx="11733995" cy="322815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57C2386-0B8C-9539-18EA-82973808D1C3}"/>
              </a:ext>
            </a:extLst>
          </p:cNvPr>
          <p:cNvSpPr txBox="1"/>
          <p:nvPr/>
        </p:nvSpPr>
        <p:spPr>
          <a:xfrm>
            <a:off x="1014563" y="3577459"/>
            <a:ext cx="1034607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Sáng nay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em vừa có một giờ học rất thú vị, đó là giờ học môn Tiếng Việt. Cô giáo cho cả lớp chia thành các nhóm, phân vai và diễn lại câu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chuyện thỏ và rùa. Em đã được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 gia đóng vai chú rùa trong câu chuyện đó.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9782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D1BC89-577E-9E2E-6242-3C98CE5CD5AB}"/>
              </a:ext>
            </a:extLst>
          </p:cNvPr>
          <p:cNvSpPr txBox="1"/>
          <p:nvPr/>
        </p:nvSpPr>
        <p:spPr>
          <a:xfrm>
            <a:off x="201340" y="262053"/>
            <a:ext cx="8013746" cy="12256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altLang="en-US" sz="3800" b="0" i="0" u="none" strike="noStrike" kern="1200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2. </a:t>
            </a:r>
            <a:r>
              <a:rPr kumimoji="0" lang="en-US" altLang="en-US" sz="3800" b="0" i="0" u="none" strike="noStrike" kern="1200" cap="none" normalizeH="0" baseline="0" dirty="0" err="1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Em</a:t>
            </a:r>
            <a:r>
              <a:rPr kumimoji="0" lang="en-US" altLang="en-US" sz="3800" b="0" i="0" u="none" strike="noStrike" kern="1200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kern="1200" cap="none" normalizeH="0" baseline="0" dirty="0" err="1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cảm</a:t>
            </a:r>
            <a:r>
              <a:rPr kumimoji="0" lang="en-US" altLang="en-US" sz="3800" b="0" i="0" u="none" strike="noStrike" kern="1200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kern="1200" cap="none" normalizeH="0" baseline="0" dirty="0" err="1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nhận</a:t>
            </a:r>
            <a:r>
              <a:rPr kumimoji="0" lang="en-US" altLang="en-US" sz="3800" b="0" i="0" u="none" strike="noStrike" kern="1200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kern="1200" cap="none" normalizeH="0" baseline="0" dirty="0" err="1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thế</a:t>
            </a:r>
            <a:r>
              <a:rPr kumimoji="0" lang="en-US" altLang="en-US" sz="3800" b="0" i="0" u="none" strike="noStrike" kern="1200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kern="1200" cap="none" normalizeH="0" baseline="0" dirty="0" err="1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nào</a:t>
            </a:r>
            <a:r>
              <a:rPr kumimoji="0" lang="en-US" altLang="en-US" sz="3800" b="0" i="0" u="none" strike="noStrike" kern="1200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kern="1200" cap="none" normalizeH="0" baseline="0" dirty="0" err="1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về</a:t>
            </a:r>
            <a:r>
              <a:rPr kumimoji="0" lang="en-US" altLang="en-US" sz="3800" b="0" i="0" u="none" strike="noStrike" kern="1200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kern="1200" cap="none" normalizeH="0" baseline="0" dirty="0" err="1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giờ</a:t>
            </a:r>
            <a:r>
              <a:rPr kumimoji="0" lang="en-US" altLang="en-US" sz="3800" b="0" i="0" u="none" strike="noStrike" kern="1200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kern="1200" cap="none" normalizeH="0" baseline="0" dirty="0" err="1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học</a:t>
            </a:r>
            <a:r>
              <a:rPr kumimoji="0" lang="en-US" altLang="en-US" sz="3800" b="0" i="0" u="none" strike="noStrike" kern="1200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en-US" sz="3800" b="0" i="0" u="none" strike="noStrike" kern="1200" cap="none" normalizeH="0" baseline="0" dirty="0" err="1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đó</a:t>
            </a:r>
            <a:r>
              <a:rPr kumimoji="0" lang="en-US" altLang="en-US" sz="3800" b="0" i="0" u="none" strike="noStrike" kern="1200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?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527800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1838562-B5BF-909D-E80D-74F1AF865C29}"/>
              </a:ext>
            </a:extLst>
          </p:cNvPr>
          <p:cNvSpPr txBox="1"/>
          <p:nvPr/>
        </p:nvSpPr>
        <p:spPr>
          <a:xfrm>
            <a:off x="5733143" y="1904859"/>
            <a:ext cx="5863772" cy="364771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2800" dirty="0">
                <a:solidFill>
                  <a:schemeClr val="bg1"/>
                </a:solidFill>
                <a:latin typeface="Nunito Black" pitchFamily="2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Nunito Black" pitchFamily="2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527800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874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ranh thiếu nhi: Cuốn sách tuổi thần tiên vector 2024 ~ MrPixelVn - Chia sẻ  Đồ họa vector pixel miễn phí">
            <a:extLst>
              <a:ext uri="{FF2B5EF4-FFF2-40B4-BE49-F238E27FC236}">
                <a16:creationId xmlns:a16="http://schemas.microsoft.com/office/drawing/2014/main" id="{B82BE2AA-9DC7-508F-7DFC-AE399A43BD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26" r="-1" b="14722"/>
          <a:stretch/>
        </p:blipFill>
        <p:spPr bwMode="auto">
          <a:xfrm>
            <a:off x="-5" y="-30"/>
            <a:ext cx="12192000" cy="68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75BEB2-DD79-A8F3-CE64-9ECC2ECDD691}"/>
              </a:ext>
            </a:extLst>
          </p:cNvPr>
          <p:cNvSpPr txBox="1"/>
          <p:nvPr/>
        </p:nvSpPr>
        <p:spPr>
          <a:xfrm>
            <a:off x="1602924" y="2012436"/>
            <a:ext cx="3555692" cy="20427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Tiết</a:t>
            </a: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003F2C-FE44-D68A-97DF-EE9C0B12FB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16" r="1" b="1"/>
          <a:stretch/>
        </p:blipFill>
        <p:spPr>
          <a:xfrm>
            <a:off x="7480800" y="1750638"/>
            <a:ext cx="3453876" cy="3969721"/>
          </a:xfrm>
          <a:custGeom>
            <a:avLst/>
            <a:gdLst/>
            <a:ahLst/>
            <a:cxnLst/>
            <a:rect l="l" t="t" r="r" b="b"/>
            <a:pathLst>
              <a:path w="3952684" h="3588642">
                <a:moveTo>
                  <a:pt x="2262021" y="0"/>
                </a:moveTo>
                <a:cubicBezTo>
                  <a:pt x="2521915" y="0"/>
                  <a:pt x="2761111" y="48268"/>
                  <a:pt x="2973080" y="143330"/>
                </a:cubicBezTo>
                <a:cubicBezTo>
                  <a:pt x="3171733" y="232491"/>
                  <a:pt x="3346211" y="362626"/>
                  <a:pt x="3491678" y="530048"/>
                </a:cubicBezTo>
                <a:cubicBezTo>
                  <a:pt x="3788979" y="872350"/>
                  <a:pt x="3952684" y="1358801"/>
                  <a:pt x="3952684" y="1899831"/>
                </a:cubicBezTo>
                <a:cubicBezTo>
                  <a:pt x="3952684" y="2115686"/>
                  <a:pt x="3889322" y="2288927"/>
                  <a:pt x="3747331" y="2461593"/>
                </a:cubicBezTo>
                <a:cubicBezTo>
                  <a:pt x="3598809" y="2642210"/>
                  <a:pt x="3375643" y="2808567"/>
                  <a:pt x="3139331" y="2984675"/>
                </a:cubicBezTo>
                <a:cubicBezTo>
                  <a:pt x="3095732" y="3017128"/>
                  <a:pt x="3050692" y="3050728"/>
                  <a:pt x="3005652" y="3084736"/>
                </a:cubicBezTo>
                <a:cubicBezTo>
                  <a:pt x="2602495" y="3389096"/>
                  <a:pt x="2308249" y="3588642"/>
                  <a:pt x="1907213" y="3588642"/>
                </a:cubicBezTo>
                <a:cubicBezTo>
                  <a:pt x="1296158" y="3588642"/>
                  <a:pt x="863400" y="3343695"/>
                  <a:pt x="460242" y="2769559"/>
                </a:cubicBezTo>
                <a:cubicBezTo>
                  <a:pt x="407483" y="2694411"/>
                  <a:pt x="355911" y="2626066"/>
                  <a:pt x="306036" y="2560014"/>
                </a:cubicBezTo>
                <a:cubicBezTo>
                  <a:pt x="99326" y="2286139"/>
                  <a:pt x="0" y="2143712"/>
                  <a:pt x="0" y="1899831"/>
                </a:cubicBezTo>
                <a:cubicBezTo>
                  <a:pt x="0" y="1657671"/>
                  <a:pt x="62259" y="1418460"/>
                  <a:pt x="184911" y="1188839"/>
                </a:cubicBezTo>
                <a:cubicBezTo>
                  <a:pt x="304934" y="964216"/>
                  <a:pt x="476527" y="758606"/>
                  <a:pt x="694859" y="577907"/>
                </a:cubicBezTo>
                <a:cubicBezTo>
                  <a:pt x="909458" y="400240"/>
                  <a:pt x="1164345" y="253716"/>
                  <a:pt x="1432127" y="154228"/>
                </a:cubicBezTo>
                <a:cubicBezTo>
                  <a:pt x="1707119" y="51875"/>
                  <a:pt x="1986436" y="0"/>
                  <a:pt x="226202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0394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EF5252-6B92-0F6F-0AE9-B6F4DDCD5C9C}"/>
              </a:ext>
            </a:extLst>
          </p:cNvPr>
          <p:cNvSpPr txBox="1"/>
          <p:nvPr/>
        </p:nvSpPr>
        <p:spPr>
          <a:xfrm>
            <a:off x="5555188" y="-196333"/>
            <a:ext cx="633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igmar One" panose="00000500000000000000" pitchFamily="2" charset="0"/>
                <a:cs typeface="+mn-cs"/>
              </a:rPr>
              <a:t>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83DB25E-6D92-28F8-F53D-9F1B904B9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071233"/>
              </p:ext>
            </p:extLst>
          </p:nvPr>
        </p:nvGraphicFramePr>
        <p:xfrm>
          <a:off x="2909579" y="1559426"/>
          <a:ext cx="7697459" cy="4556760"/>
        </p:xfrm>
        <a:graphic>
          <a:graphicData uri="http://schemas.openxmlformats.org/drawingml/2006/table">
            <a:tbl>
              <a:tblPr/>
              <a:tblGrid>
                <a:gridCol w="7697459">
                  <a:extLst>
                    <a:ext uri="{9D8B030D-6E8A-4147-A177-3AD203B41FA5}">
                      <a16:colId xmlns:a16="http://schemas.microsoft.com/office/drawing/2014/main" val="2772057543"/>
                    </a:ext>
                  </a:extLst>
                </a:gridCol>
              </a:tblGrid>
              <a:tr h="3625100">
                <a:tc>
                  <a:txBody>
                    <a:bodyPr/>
                    <a:lstStyle/>
                    <a:p>
                      <a:pPr algn="ctr"/>
                      <a:r>
                        <a:rPr lang="vi-VN" sz="28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Em nghe thầy đọc bao ngày</a:t>
                      </a:r>
                    </a:p>
                    <a:p>
                      <a:pPr algn="ctr"/>
                      <a:r>
                        <a:rPr lang="vi-VN" sz="28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Tiếng thơ đỏ nắng, xanh cây quanh nhà</a:t>
                      </a:r>
                    </a:p>
                    <a:p>
                      <a:pPr algn="ctr"/>
                      <a:r>
                        <a:rPr lang="vi-VN" sz="28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Mới chèo nghiêng mặt sông xa</a:t>
                      </a:r>
                    </a:p>
                    <a:p>
                      <a:pPr algn="ctr"/>
                      <a:r>
                        <a:rPr lang="vi-VN" sz="28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Bâng khuâng nghe vọng tiếng bà năm xưa</a:t>
                      </a:r>
                    </a:p>
                    <a:p>
                      <a:pPr algn="ctr"/>
                      <a:r>
                        <a:rPr lang="vi-VN" sz="28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Nghe trăng thở động tàu dừa</a:t>
                      </a:r>
                    </a:p>
                    <a:p>
                      <a:pPr algn="ctr"/>
                      <a:r>
                        <a:rPr lang="vi-VN" sz="28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Rào rào nghe chuyển cơn mưa giữa trời…</a:t>
                      </a:r>
                    </a:p>
                    <a:p>
                      <a:pPr algn="ctr"/>
                      <a:r>
                        <a:rPr lang="vi-VN" sz="28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Thêm yêu tiếng hát nụ cười</a:t>
                      </a:r>
                    </a:p>
                    <a:p>
                      <a:pPr algn="ctr"/>
                      <a:r>
                        <a:rPr lang="vi-VN" sz="28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Nghe thơ em thấy đất trời đẹp ra.</a:t>
                      </a:r>
                    </a:p>
                    <a:p>
                      <a:pPr algn="ctr"/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                                   </a:t>
                      </a:r>
                      <a:r>
                        <a:rPr lang="vi-VN" sz="28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(Trần Đăng Khoa)</a:t>
                      </a:r>
                      <a:endParaRPr lang="vi-VN" sz="2800" b="1" dirty="0">
                        <a:solidFill>
                          <a:srgbClr val="0070C0"/>
                        </a:solidFill>
                        <a:effectLst/>
                        <a:latin typeface="+mj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78310"/>
                  </a:ext>
                </a:extLst>
              </a:tr>
              <a:tr h="571034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endParaRPr lang="en-US" sz="2800" b="1" dirty="0">
                        <a:solidFill>
                          <a:srgbClr val="0070C0"/>
                        </a:solidFill>
                        <a:effectLst/>
                        <a:latin typeface="Nunito 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9050" marR="19050" marT="19050" marB="190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49117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7460D74-B50C-6EB4-ED24-D5A56D5EDBA9}"/>
              </a:ext>
            </a:extLst>
          </p:cNvPr>
          <p:cNvSpPr txBox="1"/>
          <p:nvPr/>
        </p:nvSpPr>
        <p:spPr>
          <a:xfrm>
            <a:off x="4231514" y="826110"/>
            <a:ext cx="5053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6DEB987-E30B-81F5-837A-D9136048C3A4}"/>
              </a:ext>
            </a:extLst>
          </p:cNvPr>
          <p:cNvSpPr/>
          <p:nvPr/>
        </p:nvSpPr>
        <p:spPr>
          <a:xfrm>
            <a:off x="708813" y="689152"/>
            <a:ext cx="3667243" cy="724363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CAD962-79AA-8B37-4F39-E759B28BAB42}"/>
              </a:ext>
            </a:extLst>
          </p:cNvPr>
          <p:cNvSpPr txBox="1"/>
          <p:nvPr/>
        </p:nvSpPr>
        <p:spPr>
          <a:xfrm>
            <a:off x="815878" y="827425"/>
            <a:ext cx="40112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1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.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Nghe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–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viết</a:t>
            </a:r>
            <a:endParaRPr kumimoji="0" lang="en-US" sz="3200" b="1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Open Sans" panose="020B0606030504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13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Vẽ Tay Bọ Rùa Bảy điểm Dễ Thương Miễn Phí 抠 Png Hình ảnh | Định dạng hình  ảnh PSD 610663515| vn.lovepik.com">
            <a:extLst>
              <a:ext uri="{FF2B5EF4-FFF2-40B4-BE49-F238E27FC236}">
                <a16:creationId xmlns:a16="http://schemas.microsoft.com/office/drawing/2014/main" id="{C959B51E-B266-3FDB-C3E5-0B00B6EFC0E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" r="1" b="11469"/>
          <a:stretch/>
        </p:blipFill>
        <p:spPr bwMode="auto">
          <a:xfrm>
            <a:off x="7850990" y="-600973"/>
            <a:ext cx="4884684" cy="43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E8E6806-0FCF-0218-CB8B-65DAB865CAF9}"/>
              </a:ext>
            </a:extLst>
          </p:cNvPr>
          <p:cNvSpPr/>
          <p:nvPr/>
        </p:nvSpPr>
        <p:spPr>
          <a:xfrm>
            <a:off x="816389" y="352697"/>
            <a:ext cx="4683073" cy="107871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D69C05-1631-43AA-D660-34FE01B2C07C}"/>
              </a:ext>
            </a:extLst>
          </p:cNvPr>
          <p:cNvSpPr txBox="1"/>
          <p:nvPr/>
        </p:nvSpPr>
        <p:spPr>
          <a:xfrm>
            <a:off x="1163218" y="507333"/>
            <a:ext cx="4688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Cách</a:t>
            </a:r>
            <a:r>
              <a:rPr kumimoji="0" lang="en-US" sz="4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4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trình</a:t>
            </a:r>
            <a:r>
              <a:rPr kumimoji="0" lang="en-US" sz="4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4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bày</a:t>
            </a:r>
            <a:endParaRPr kumimoji="0" lang="en-US" sz="44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Open Sans" panose="020B06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71F5DE69-3E49-23C9-64D5-38174C5465FD}"/>
              </a:ext>
            </a:extLst>
          </p:cNvPr>
          <p:cNvSpPr/>
          <p:nvPr/>
        </p:nvSpPr>
        <p:spPr>
          <a:xfrm flipH="1">
            <a:off x="248404" y="2906628"/>
            <a:ext cx="8250136" cy="3487208"/>
          </a:xfrm>
          <a:prstGeom prst="wedgeRoundRectCallout">
            <a:avLst>
              <a:gd name="adj1" fmla="val -52420"/>
              <a:gd name="adj2" fmla="val -71197"/>
              <a:gd name="adj3" fmla="val 16667"/>
            </a:avLst>
          </a:prstGeom>
          <a:noFill/>
          <a:ln w="57150">
            <a:solidFill>
              <a:srgbClr val="FF33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6EF082A-5ED0-7523-9180-DF6E94CD9345}"/>
              </a:ext>
            </a:extLst>
          </p:cNvPr>
          <p:cNvSpPr txBox="1"/>
          <p:nvPr/>
        </p:nvSpPr>
        <p:spPr>
          <a:xfrm>
            <a:off x="555384" y="3136916"/>
            <a:ext cx="8104522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Viết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hoa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tên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bài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chữ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đầu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mỗi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dòng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thơ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vi-VN" sz="25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 là thể thơ lục bát, với câu có 6 tiếng thì lùi vào 3 – 4 ô li, câu có 8 tiếng thì lùi vào 1 – 2 ô li</a:t>
            </a:r>
            <a:endParaRPr lang="en-US" sz="25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Chú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ý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dấu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chấm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dấu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chấm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than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cuối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câu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Nghe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GV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đọc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từng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cụm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từ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hoặc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từng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dòng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thơ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ghi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nhớ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viết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vào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vở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Lắng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nghe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GV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nhận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xét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bài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một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số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bạn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587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AD7BD0-0FE5-D1F7-0E2B-E835DCCB9B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72" b="1"/>
          <a:stretch/>
        </p:blipFill>
        <p:spPr>
          <a:xfrm>
            <a:off x="-217524" y="64291"/>
            <a:ext cx="12191980" cy="6856718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365ABB8-A300-5991-B1BF-CE0317F5E509}"/>
              </a:ext>
            </a:extLst>
          </p:cNvPr>
          <p:cNvSpPr/>
          <p:nvPr/>
        </p:nvSpPr>
        <p:spPr>
          <a:xfrm>
            <a:off x="524056" y="426842"/>
            <a:ext cx="5197476" cy="695148"/>
          </a:xfrm>
          <a:prstGeom prst="roundRect">
            <a:avLst/>
          </a:prstGeom>
          <a:solidFill>
            <a:srgbClr val="2AAC4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sz="3200" b="1" dirty="0">
                <a:latin typeface="Nunito Black" pitchFamily="2" charset="0"/>
              </a:rPr>
              <a:t>.</a:t>
            </a: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 Black" panose="00000A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114" y="1700804"/>
            <a:ext cx="10664886" cy="46755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3632" y="562814"/>
            <a:ext cx="4004299" cy="2977220"/>
          </a:xfrm>
          <a:prstGeom prst="rect">
            <a:avLst/>
          </a:prstGeom>
          <a:blipFill>
            <a:blip r:embed="rId5"/>
            <a:tile tx="6350" ty="0" sx="100000" sy="99000" flip="none" algn="tl"/>
          </a:blipFill>
        </p:spPr>
      </p:pic>
    </p:spTree>
    <p:extLst>
      <p:ext uri="{BB962C8B-B14F-4D97-AF65-F5344CB8AC3E}">
        <p14:creationId xmlns:p14="http://schemas.microsoft.com/office/powerpoint/2010/main" val="3576246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AD7BD0-0FE5-D1F7-0E2B-E835DCCB9B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72" b="1"/>
          <a:stretch/>
        </p:blipFill>
        <p:spPr>
          <a:xfrm>
            <a:off x="-50780" y="1282"/>
            <a:ext cx="12191980" cy="6856718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365ABB8-A300-5991-B1BF-CE0317F5E509}"/>
              </a:ext>
            </a:extLst>
          </p:cNvPr>
          <p:cNvSpPr/>
          <p:nvPr/>
        </p:nvSpPr>
        <p:spPr>
          <a:xfrm>
            <a:off x="524056" y="426842"/>
            <a:ext cx="5197476" cy="695148"/>
          </a:xfrm>
          <a:prstGeom prst="roundRect">
            <a:avLst/>
          </a:prstGeom>
          <a:solidFill>
            <a:srgbClr val="2AAC4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unito Black" panose="00000A00000000000000" pitchFamily="2" charset="0"/>
                <a:cs typeface="+mn-cs"/>
              </a:rPr>
              <a:t>2</a:t>
            </a:r>
            <a:r>
              <a:rPr lang="en-US" altLang="en-US" sz="2200" b="1">
                <a:solidFill>
                  <a:prstClr val="white"/>
                </a:solidFill>
                <a:latin typeface="Nunito Black" panose="00000A00000000000000" pitchFamily="2" charset="0"/>
              </a:rPr>
              <a:t>.</a:t>
            </a:r>
            <a:r>
              <a:rPr kumimoji="0" lang="en-US" altLang="en-US" sz="2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unito Black" panose="00000A00000000000000" pitchFamily="2" charset="0"/>
                <a:cs typeface="+mn-cs"/>
              </a:rPr>
              <a:t> </a:t>
            </a:r>
            <a:r>
              <a:rPr lang="en-US" sz="3200" b="1">
                <a:latin typeface="Nunito Black" pitchFamily="2" charset="0"/>
              </a:rPr>
              <a:t>Làm bài tập a hoặc b.</a:t>
            </a: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 Black" panose="00000A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9880" y="1808806"/>
            <a:ext cx="10664886" cy="46755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3632" y="562814"/>
            <a:ext cx="4004299" cy="29772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56946" y="2782390"/>
            <a:ext cx="301100" cy="584775"/>
          </a:xfrm>
          <a:prstGeom prst="rect">
            <a:avLst/>
          </a:prstGeom>
          <a:solidFill>
            <a:srgbClr val="FAAEB0"/>
          </a:solidFill>
        </p:spPr>
        <p:txBody>
          <a:bodyPr wrap="square" rtlCol="0">
            <a:spAutoFit/>
          </a:bodyPr>
          <a:lstStyle/>
          <a:p>
            <a:r>
              <a:rPr lang="en-US" sz="3200" i="1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79787" y="2782389"/>
            <a:ext cx="301100" cy="584775"/>
          </a:xfrm>
          <a:prstGeom prst="rect">
            <a:avLst/>
          </a:prstGeom>
          <a:solidFill>
            <a:srgbClr val="FAAEB0"/>
          </a:solidFill>
        </p:spPr>
        <p:txBody>
          <a:bodyPr wrap="square" rtlCol="0">
            <a:spAutoFit/>
          </a:bodyPr>
          <a:lstStyle/>
          <a:p>
            <a:r>
              <a:rPr lang="en-US" sz="3200" i="1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029105" y="3506338"/>
            <a:ext cx="301100" cy="584775"/>
          </a:xfrm>
          <a:prstGeom prst="rect">
            <a:avLst/>
          </a:prstGeom>
          <a:solidFill>
            <a:srgbClr val="FAAEB0"/>
          </a:solidFill>
        </p:spPr>
        <p:txBody>
          <a:bodyPr wrap="square" rtlCol="0">
            <a:spAutoFit/>
          </a:bodyPr>
          <a:lstStyle/>
          <a:p>
            <a:r>
              <a:rPr lang="en-US" sz="3200" i="1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26630" y="4064987"/>
            <a:ext cx="301100" cy="584775"/>
          </a:xfrm>
          <a:prstGeom prst="rect">
            <a:avLst/>
          </a:prstGeom>
          <a:solidFill>
            <a:srgbClr val="FAAEB0"/>
          </a:solidFill>
        </p:spPr>
        <p:txBody>
          <a:bodyPr wrap="square" rtlCol="0">
            <a:spAutoFit/>
          </a:bodyPr>
          <a:lstStyle/>
          <a:p>
            <a:r>
              <a:rPr lang="en-US" sz="3200" i="1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19198" y="4791631"/>
            <a:ext cx="301100" cy="584775"/>
          </a:xfrm>
          <a:prstGeom prst="rect">
            <a:avLst/>
          </a:prstGeom>
          <a:solidFill>
            <a:srgbClr val="FAAEB0"/>
          </a:solidFill>
        </p:spPr>
        <p:txBody>
          <a:bodyPr wrap="square" rtlCol="0">
            <a:spAutoFit/>
          </a:bodyPr>
          <a:lstStyle/>
          <a:p>
            <a:r>
              <a:rPr lang="en-US" sz="3200" i="1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42005" y="5295306"/>
            <a:ext cx="301100" cy="584775"/>
          </a:xfrm>
          <a:prstGeom prst="rect">
            <a:avLst/>
          </a:prstGeom>
          <a:solidFill>
            <a:srgbClr val="FAAEB0"/>
          </a:solidFill>
        </p:spPr>
        <p:txBody>
          <a:bodyPr wrap="square" rtlCol="0">
            <a:spAutoFit/>
          </a:bodyPr>
          <a:lstStyle/>
          <a:p>
            <a:r>
              <a:rPr lang="en-US" sz="3200" i="1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04120" y="3525340"/>
            <a:ext cx="301100" cy="584775"/>
          </a:xfrm>
          <a:prstGeom prst="rect">
            <a:avLst/>
          </a:prstGeom>
          <a:solidFill>
            <a:srgbClr val="FAAEB0"/>
          </a:solidFill>
        </p:spPr>
        <p:txBody>
          <a:bodyPr wrap="square" rtlCol="0">
            <a:spAutoFit/>
          </a:bodyPr>
          <a:lstStyle/>
          <a:p>
            <a:r>
              <a:rPr lang="en-US" sz="3200" i="1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24143" y="3495332"/>
            <a:ext cx="301100" cy="584775"/>
          </a:xfrm>
          <a:prstGeom prst="rect">
            <a:avLst/>
          </a:prstGeom>
          <a:solidFill>
            <a:srgbClr val="FAAEB0"/>
          </a:solidFill>
        </p:spPr>
        <p:txBody>
          <a:bodyPr wrap="square" rtlCol="0">
            <a:spAutoFit/>
          </a:bodyPr>
          <a:lstStyle/>
          <a:p>
            <a:r>
              <a:rPr lang="en-US" sz="3200" i="1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37026" y="4776936"/>
            <a:ext cx="301100" cy="584775"/>
          </a:xfrm>
          <a:prstGeom prst="rect">
            <a:avLst/>
          </a:prstGeom>
          <a:solidFill>
            <a:srgbClr val="FAAEB0"/>
          </a:solidFill>
        </p:spPr>
        <p:txBody>
          <a:bodyPr wrap="square" rtlCol="0">
            <a:spAutoFit/>
          </a:bodyPr>
          <a:lstStyle/>
          <a:p>
            <a:r>
              <a:rPr lang="en-US" sz="3200" i="1">
                <a:solidFill>
                  <a:srgbClr val="FF0000"/>
                </a:solidFill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733444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6CC72-2A7B-0AC2-4A67-A0CD1419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0AE89-1FF0-7252-2DCC-7EDD911889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Tranh thiếu nhi: Cuốn sách tuổi thần tiên vector 2024 ~ MrPixelVn - Chia sẻ  Đồ họa vector pixel miễn phí">
            <a:extLst>
              <a:ext uri="{FF2B5EF4-FFF2-40B4-BE49-F238E27FC236}">
                <a16:creationId xmlns:a16="http://schemas.microsoft.com/office/drawing/2014/main" id="{514FA628-403E-167F-CA79-71D7D74F80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26" r="-1" b="14722"/>
          <a:stretch/>
        </p:blipFill>
        <p:spPr bwMode="auto">
          <a:xfrm>
            <a:off x="-136626" y="2042"/>
            <a:ext cx="12542525" cy="68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E34909A-732A-F6B4-148D-AD26D7818B55}"/>
              </a:ext>
            </a:extLst>
          </p:cNvPr>
          <p:cNvSpPr txBox="1"/>
          <p:nvPr/>
        </p:nvSpPr>
        <p:spPr>
          <a:xfrm>
            <a:off x="3369014" y="2172669"/>
            <a:ext cx="6060619" cy="206683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600" b="1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Tiết</a:t>
            </a:r>
            <a:r>
              <a:rPr lang="en-US" sz="6600" b="1" kern="1200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6600" b="1" kern="12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 ĐỌC</a:t>
            </a:r>
            <a:endParaRPr lang="en-US" sz="6600" b="1" dirty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44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AD7BD0-0FE5-D1F7-0E2B-E835DCCB9B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72" b="1"/>
          <a:stretch/>
        </p:blipFill>
        <p:spPr>
          <a:xfrm>
            <a:off x="0" y="0"/>
            <a:ext cx="12191980" cy="6856718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365ABB8-A300-5991-B1BF-CE0317F5E509}"/>
              </a:ext>
            </a:extLst>
          </p:cNvPr>
          <p:cNvSpPr/>
          <p:nvPr/>
        </p:nvSpPr>
        <p:spPr>
          <a:xfrm>
            <a:off x="524056" y="426842"/>
            <a:ext cx="5197476" cy="695148"/>
          </a:xfrm>
          <a:prstGeom prst="roundRect">
            <a:avLst/>
          </a:prstGeom>
          <a:solidFill>
            <a:srgbClr val="2AAC4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sz="3200" b="1" dirty="0">
                <a:latin typeface="Nunito Black" pitchFamily="2" charset="0"/>
              </a:rPr>
              <a:t>.</a:t>
            </a: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 Black" panose="00000A0000000000000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" y="1207912"/>
            <a:ext cx="11782697" cy="30175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10" name="Rounded Rectangle 9"/>
          <p:cNvSpPr/>
          <p:nvPr/>
        </p:nvSpPr>
        <p:spPr>
          <a:xfrm>
            <a:off x="1842248" y="4225433"/>
            <a:ext cx="10349752" cy="224676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63271" y="4311355"/>
            <a:ext cx="100023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Đêm đã về khuya, cảnh vật </a:t>
            </a:r>
            <a:r>
              <a:rPr lang="vi-V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vắng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vẻ, yên tĩnh.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đã lên cao, tròn vành vạnh.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vi-VN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sáng </a:t>
            </a:r>
            <a:r>
              <a:rPr lang="vi-V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vằng</a:t>
            </a:r>
            <a:r>
              <a:rPr 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vặc, chiếu xuống mặt hồ. Những gợn sóng lăn </a:t>
            </a:r>
            <a:r>
              <a:rPr lang="vi-V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tăn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phản chiếu ánh sáng lóng lánh như ánh bạc.</a:t>
            </a:r>
          </a:p>
          <a:p>
            <a:pPr algn="r"/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(Theo Bảo Khuê</a:t>
            </a:r>
            <a:r>
              <a:rPr lang="vi-VN" sz="2800" dirty="0" smtClean="0">
                <a:latin typeface="Nunito" pitchFamily="2" charset="0"/>
              </a:rPr>
              <a:t>)</a:t>
            </a:r>
            <a:endParaRPr lang="vi-VN" sz="2800" dirty="0">
              <a:latin typeface="Nuni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305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83A9DF9-AA5D-434F-9087-499C472B4A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786" y="2541955"/>
            <a:ext cx="6974428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86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E1112-4B48-3A98-EFD3-5DFD40AAC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75" y="-137028"/>
            <a:ext cx="14043656" cy="1342754"/>
          </a:xfrm>
        </p:spPr>
        <p:txBody>
          <a:bodyPr>
            <a:no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  <a:latin typeface="Nunito Black" pitchFamily="2" charset="0"/>
              </a:rPr>
              <a:t/>
            </a:r>
            <a:br>
              <a:rPr lang="en-US" altLang="en-US" sz="3200" dirty="0">
                <a:solidFill>
                  <a:srgbClr val="FF0000"/>
                </a:solidFill>
                <a:latin typeface="Nunito Black" pitchFamily="2" charset="0"/>
              </a:rPr>
            </a:br>
            <a:r>
              <a:rPr lang="en-US" altLang="en-US" sz="3200" dirty="0">
                <a:solidFill>
                  <a:srgbClr val="FF0000"/>
                </a:solidFill>
                <a:latin typeface="Nunito Black" pitchFamily="2" charset="0"/>
              </a:rPr>
              <a:t/>
            </a:r>
            <a:br>
              <a:rPr lang="en-US" altLang="en-US" sz="3200" dirty="0">
                <a:solidFill>
                  <a:srgbClr val="FF0000"/>
                </a:solidFill>
                <a:latin typeface="Nunito Black" pitchFamily="2" charset="0"/>
              </a:rPr>
            </a:br>
            <a:r>
              <a:rPr lang="en-US" altLang="en-US" sz="3200" dirty="0">
                <a:solidFill>
                  <a:srgbClr val="FF0000"/>
                </a:solidFill>
                <a:latin typeface="Nunito Black" pitchFamily="2" charset="0"/>
              </a:rPr>
              <a:t/>
            </a:r>
            <a:br>
              <a:rPr lang="en-US" altLang="en-US" sz="3200" dirty="0">
                <a:solidFill>
                  <a:srgbClr val="FF0000"/>
                </a:solidFill>
                <a:latin typeface="Nunito Black" pitchFamily="2" charset="0"/>
              </a:rPr>
            </a:br>
            <a:r>
              <a:rPr lang="vi-VN" sz="3200" b="1" dirty="0" smtClean="0">
                <a:solidFill>
                  <a:srgbClr val="FF0000"/>
                </a:solidFill>
              </a:rPr>
              <a:t>Kể với người thân về một giờ học em thấy vui vẻ, thú vị.</a:t>
            </a:r>
            <a:r>
              <a:rPr lang="vi-VN" sz="3200" dirty="0">
                <a:solidFill>
                  <a:srgbClr val="FF0000"/>
                </a:solidFill>
              </a:rPr>
              <a:t/>
            </a:r>
            <a:br>
              <a:rPr lang="vi-VN" sz="3200" dirty="0">
                <a:solidFill>
                  <a:srgbClr val="FF0000"/>
                </a:solidFill>
              </a:rPr>
            </a:br>
            <a:r>
              <a:rPr lang="vi-VN" sz="3200" i="0" dirty="0">
                <a:solidFill>
                  <a:srgbClr val="FF0000"/>
                </a:solidFill>
                <a:effectLst/>
              </a:rPr>
              <a:t/>
            </a:r>
            <a:br>
              <a:rPr lang="vi-VN" sz="3200" i="0" dirty="0">
                <a:solidFill>
                  <a:srgbClr val="FF0000"/>
                </a:solidFill>
                <a:effectLst/>
              </a:rPr>
            </a:br>
            <a:r>
              <a:rPr lang="vi-VN" sz="3200" i="0" dirty="0">
                <a:solidFill>
                  <a:srgbClr val="FF0000"/>
                </a:solidFill>
                <a:effectLst/>
                <a:latin typeface="Nunito Black" pitchFamily="2" charset="0"/>
              </a:rPr>
              <a:t/>
            </a:r>
            <a:br>
              <a:rPr lang="vi-VN" sz="3200" i="0" dirty="0">
                <a:solidFill>
                  <a:srgbClr val="FF0000"/>
                </a:solidFill>
                <a:effectLst/>
                <a:latin typeface="Nunito Black" pitchFamily="2" charset="0"/>
              </a:rPr>
            </a:br>
            <a:endParaRPr lang="en-US" altLang="en-US" sz="3200" dirty="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AA7906A6-76A8-034F-F4ED-4A58111DF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779955"/>
            <a:ext cx="7430994" cy="473515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D2F6BB-2387-4C5F-95E5-3E22A543B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972" y="1342887"/>
            <a:ext cx="7114022" cy="4036834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2800" b="1" dirty="0" err="1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Gợi</a:t>
            </a:r>
            <a:r>
              <a:rPr lang="en-US" sz="2800" b="1" dirty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ý: 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Giờ học mà em muốn kể là giờ học môn gì?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Trong giờ học đó đã có hoạt động gì?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Em tham gia hoạt động đó như thế nào?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Cảm nhận của em sau khi tham gia hoạt động đó là gì?</a:t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b="1" i="0" dirty="0">
                <a:effectLst/>
                <a:latin typeface="Nunito Black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vi-VN" sz="2800" b="1" i="0" dirty="0">
                <a:effectLst/>
                <a:latin typeface="Nunito Black" pitchFamily="2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US" sz="2800" b="1" dirty="0">
              <a:latin typeface="Nunito Black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670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79BCA98-2B8F-FA67-E804-B06E6B98E858}"/>
              </a:ext>
            </a:extLst>
          </p:cNvPr>
          <p:cNvSpPr txBox="1"/>
          <p:nvPr/>
        </p:nvSpPr>
        <p:spPr>
          <a:xfrm>
            <a:off x="3507699" y="2716063"/>
            <a:ext cx="4916773" cy="142587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Củng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cố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Dặn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dò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14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Anh dep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12" y="30691"/>
            <a:ext cx="10799299" cy="6336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1472720" y="2744070"/>
            <a:ext cx="8732863" cy="11855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7940"/>
            <a:r>
              <a:rPr lang="en-US" sz="4269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CHÀO</a:t>
            </a:r>
            <a:r>
              <a:rPr lang="vi-VN" sz="4269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 CÁC EM</a:t>
            </a:r>
            <a:endParaRPr lang="en-US" sz="4269" b="1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0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0589A98-EA9D-2B43-6494-8A3E82C42B73}"/>
              </a:ext>
            </a:extLst>
          </p:cNvPr>
          <p:cNvSpPr txBox="1"/>
          <p:nvPr/>
        </p:nvSpPr>
        <p:spPr>
          <a:xfrm>
            <a:off x="2820000" y="2676689"/>
            <a:ext cx="655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15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1C0509B-C71F-3B54-5442-8BAB03929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87" y="1070830"/>
            <a:ext cx="6515100" cy="3590925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55F488A4-7C37-9016-FF1B-302C21ACA5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0797" y="5499970"/>
            <a:ext cx="1769603" cy="1229070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E71EC008-F504-D0AD-D92C-DF6F102791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073041" y="4968766"/>
            <a:ext cx="9897604" cy="163680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E98DEF1-E81A-A0A1-EC2A-9014ED23DFAF}"/>
              </a:ext>
            </a:extLst>
          </p:cNvPr>
          <p:cNvSpPr/>
          <p:nvPr/>
        </p:nvSpPr>
        <p:spPr>
          <a:xfrm>
            <a:off x="2235200" y="5332983"/>
            <a:ext cx="9573287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CE9CDAD8-5159-AF51-C0C0-1DFC735F25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-314504" y="-130629"/>
            <a:ext cx="5800903" cy="387935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CF6BA09-A426-0022-9F9F-7A93577892CF}"/>
              </a:ext>
            </a:extLst>
          </p:cNvPr>
          <p:cNvSpPr txBox="1"/>
          <p:nvPr/>
        </p:nvSpPr>
        <p:spPr>
          <a:xfrm>
            <a:off x="833456" y="1242200"/>
            <a:ext cx="414494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87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AC910B-2C37-9EEB-5D3A-B147749797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572" y="1364566"/>
            <a:ext cx="7106638" cy="3916963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E26CEBD8-F00A-98CF-CC98-98FD3B348F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74765" y="5281530"/>
            <a:ext cx="7534814" cy="15764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DA400CD-8E6E-F8E4-0BDA-7ED55B6AE9EA}"/>
              </a:ext>
            </a:extLst>
          </p:cNvPr>
          <p:cNvSpPr txBox="1"/>
          <p:nvPr/>
        </p:nvSpPr>
        <p:spPr>
          <a:xfrm>
            <a:off x="1028700" y="5654266"/>
            <a:ext cx="63282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D737DC16-4344-D22A-8DCC-09C58A80DA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477853" y="802738"/>
            <a:ext cx="5714147" cy="34394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47AFA04-9A78-BA30-2119-C1E3B8A1D1B4}"/>
              </a:ext>
            </a:extLst>
          </p:cNvPr>
          <p:cNvSpPr txBox="1"/>
          <p:nvPr/>
        </p:nvSpPr>
        <p:spPr>
          <a:xfrm>
            <a:off x="7286128" y="1318175"/>
            <a:ext cx="452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r>
              <a:rPr lang="en-US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r>
              <a:rPr lang="en-US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nhàng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ân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355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93C76EF-0F62-D408-8AAC-DE7AC3E3D12A}"/>
              </a:ext>
            </a:extLst>
          </p:cNvPr>
          <p:cNvSpPr txBox="1"/>
          <p:nvPr/>
        </p:nvSpPr>
        <p:spPr>
          <a:xfrm>
            <a:off x="2532682" y="2739101"/>
            <a:ext cx="655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 VĂN BẢN</a:t>
            </a:r>
          </a:p>
        </p:txBody>
      </p:sp>
    </p:spTree>
    <p:extLst>
      <p:ext uri="{BB962C8B-B14F-4D97-AF65-F5344CB8AC3E}">
        <p14:creationId xmlns:p14="http://schemas.microsoft.com/office/powerpoint/2010/main" val="15560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ECD2493-3747-2EAB-D9B5-7C19CD0745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18" y="15240"/>
            <a:ext cx="957155" cy="76206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70044" y="15240"/>
            <a:ext cx="31983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9EF2C52-B0F6-BE96-7B74-F0055E5D21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708537"/>
              </p:ext>
            </p:extLst>
          </p:nvPr>
        </p:nvGraphicFramePr>
        <p:xfrm>
          <a:off x="1723654" y="777306"/>
          <a:ext cx="10058400" cy="6065209"/>
        </p:xfrm>
        <a:graphic>
          <a:graphicData uri="http://schemas.openxmlformats.org/drawingml/2006/table">
            <a:tbl>
              <a:tblPr/>
              <a:tblGrid>
                <a:gridCol w="4951466">
                  <a:extLst>
                    <a:ext uri="{9D8B030D-6E8A-4147-A177-3AD203B41FA5}">
                      <a16:colId xmlns:a16="http://schemas.microsoft.com/office/drawing/2014/main" val="2954022573"/>
                    </a:ext>
                  </a:extLst>
                </a:gridCol>
                <a:gridCol w="5106934">
                  <a:extLst>
                    <a:ext uri="{9D8B030D-6E8A-4147-A177-3AD203B41FA5}">
                      <a16:colId xmlns:a16="http://schemas.microsoft.com/office/drawing/2014/main" val="793779562"/>
                    </a:ext>
                  </a:extLst>
                </a:gridCol>
              </a:tblGrid>
              <a:tr h="2273691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tờ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giấy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trắng</a:t>
                      </a:r>
                      <a:endParaRPr lang="en-US" sz="27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gấp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cong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cong</a:t>
                      </a:r>
                      <a:endParaRPr lang="en-US" sz="27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Thoắt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cái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xong</a:t>
                      </a:r>
                      <a:endParaRPr lang="en-US" sz="27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Chiếc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thuyền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xinh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quá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tờ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giấy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đỏ</a:t>
                      </a:r>
                      <a:endParaRPr lang="en-US" sz="27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Mềm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mại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tay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</a:t>
                      </a:r>
                      <a:endParaRPr lang="en-US" sz="27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trời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phô</a:t>
                      </a:r>
                      <a:endParaRPr lang="en-US" sz="27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t"/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tia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nắng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tỏa</a:t>
                      </a:r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121385"/>
                  </a:ext>
                </a:extLst>
              </a:tr>
              <a:tr h="3175253">
                <a:tc>
                  <a:txBody>
                    <a:bodyPr/>
                    <a:lstStyle/>
                    <a:p>
                      <a:pPr fontAlgn="t"/>
                      <a:r>
                        <a:rPr lang="vi-VN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Thêm tờ xanh nữa</a:t>
                      </a:r>
                    </a:p>
                    <a:p>
                      <a:pPr fontAlgn="t"/>
                      <a:r>
                        <a:rPr lang="vi-VN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 cắt rất nhanh</a:t>
                      </a:r>
                    </a:p>
                    <a:p>
                      <a:pPr fontAlgn="t"/>
                      <a:r>
                        <a:rPr lang="vi-VN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 nước dập dềnh</a:t>
                      </a:r>
                    </a:p>
                    <a:p>
                      <a:pPr fontAlgn="t"/>
                      <a:r>
                        <a:rPr lang="vi-VN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Quanh thuyền sóng lượn.</a:t>
                      </a: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vi-VN" sz="27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 </a:t>
                      </a:r>
                      <a:r>
                        <a:rPr lang="vi-VN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phép mầu nhiệm</a:t>
                      </a:r>
                    </a:p>
                    <a:p>
                      <a:pPr fontAlgn="t"/>
                      <a:r>
                        <a:rPr lang="vi-VN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 trước mắt em:</a:t>
                      </a:r>
                    </a:p>
                    <a:p>
                      <a:pPr fontAlgn="t"/>
                      <a:r>
                        <a:rPr lang="vi-VN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Biển biếc bình minh</a:t>
                      </a:r>
                    </a:p>
                    <a:p>
                      <a:pPr fontAlgn="t"/>
                      <a:r>
                        <a:rPr lang="vi-VN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Rì rào sóng vỗ…</a:t>
                      </a:r>
                      <a:endParaRPr lang="en-US" sz="27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r>
                        <a:rPr lang="en-US" sz="27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fontAlgn="t"/>
                      <a:r>
                        <a:rPr lang="en-US" sz="2700" b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700" b="1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bao</a:t>
                      </a:r>
                      <a:r>
                        <a:rPr lang="en-US" sz="2700" b="1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700" b="1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</a:t>
                      </a:r>
                      <a:endParaRPr lang="en-US" sz="2700" b="1" baseline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r>
                        <a:rPr lang="en-US" sz="2700" b="1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700" b="1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bàn</a:t>
                      </a:r>
                      <a:r>
                        <a:rPr lang="en-US" sz="2700" b="1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baseline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tay</a:t>
                      </a:r>
                      <a:r>
                        <a:rPr lang="en-US" sz="2700" b="1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baseline="0" dirty="0" err="1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</a:t>
                      </a:r>
                      <a:endParaRPr lang="en-US" sz="2700" b="1" baseline="0" dirty="0" smtClean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endParaRPr lang="en-US" sz="2700" b="1" baseline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r>
                        <a:rPr lang="en-US" sz="2800" b="1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en-US" sz="2800" b="1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800" b="1" baseline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Nguyễn</a:t>
                      </a:r>
                      <a:r>
                        <a:rPr lang="en-US" sz="2800" b="1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Trọng</a:t>
                      </a:r>
                      <a:r>
                        <a:rPr lang="en-US" sz="2800" b="1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lang="en-US" sz="2800" b="1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vi-VN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479" marR="36479" marT="36479" marB="364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006414"/>
                  </a:ext>
                </a:extLst>
              </a:tr>
            </a:tbl>
          </a:graphicData>
        </a:graphic>
      </p:graphicFrame>
      <p:pic>
        <p:nvPicPr>
          <p:cNvPr id="9" name="Picture 7">
            <a:extLst>
              <a:ext uri="{FF2B5EF4-FFF2-40B4-BE49-F238E27FC236}">
                <a16:creationId xmlns:a16="http://schemas.microsoft.com/office/drawing/2014/main" id="{7AAB13A3-676C-6758-B1BF-7CF80B4945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3873755"/>
            <a:ext cx="2394857" cy="298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26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AE4F093-8EF5-FFBE-9B5C-4F6FEFDB5181}"/>
              </a:ext>
            </a:extLst>
          </p:cNvPr>
          <p:cNvSpPr txBox="1"/>
          <p:nvPr/>
        </p:nvSpPr>
        <p:spPr>
          <a:xfrm>
            <a:off x="1480833" y="286512"/>
            <a:ext cx="2859579" cy="688914"/>
          </a:xfrm>
          <a:prstGeom prst="round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Luyện</a:t>
            </a:r>
            <a:r>
              <a:rPr lang="en-US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khó</a:t>
            </a:r>
            <a:endParaRPr lang="en-US" sz="28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D65F38-C0CD-3B7B-C55F-B763E70510F3}"/>
              </a:ext>
            </a:extLst>
          </p:cNvPr>
          <p:cNvSpPr txBox="1"/>
          <p:nvPr/>
        </p:nvSpPr>
        <p:spPr>
          <a:xfrm>
            <a:off x="1491788" y="1405137"/>
            <a:ext cx="2031700" cy="578882"/>
          </a:xfrm>
          <a:prstGeom prst="roundRect">
            <a:avLst/>
          </a:prstGeom>
          <a:noFill/>
          <a:ln w="28575">
            <a:noFill/>
            <a:prstDash val="sysDash"/>
          </a:ln>
          <a:scene3d>
            <a:camera prst="obliqueTopLeft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tỏa</a:t>
            </a:r>
            <a:endParaRPr lang="en-US" sz="28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828A6E-7DC9-D6FD-CDC5-6C5684CBAE74}"/>
              </a:ext>
            </a:extLst>
          </p:cNvPr>
          <p:cNvSpPr txBox="1"/>
          <p:nvPr/>
        </p:nvSpPr>
        <p:spPr>
          <a:xfrm>
            <a:off x="1491788" y="3192284"/>
            <a:ext cx="2031700" cy="578882"/>
          </a:xfrm>
          <a:prstGeom prst="roundRect">
            <a:avLst/>
          </a:prstGeom>
          <a:noFill/>
          <a:ln w="28575">
            <a:noFill/>
            <a:prstDash val="sysDash"/>
          </a:ln>
          <a:scene3d>
            <a:camera prst="obliqueTopLeft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vỗ</a:t>
            </a:r>
            <a:endParaRPr lang="en-US" sz="28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96A05C-4BD8-14DF-5C04-9FFA611CFCD2}"/>
              </a:ext>
            </a:extLst>
          </p:cNvPr>
          <p:cNvSpPr txBox="1"/>
          <p:nvPr/>
        </p:nvSpPr>
        <p:spPr>
          <a:xfrm>
            <a:off x="1491788" y="2295670"/>
            <a:ext cx="2031700" cy="578882"/>
          </a:xfrm>
          <a:prstGeom prst="roundRect">
            <a:avLst/>
          </a:prstGeom>
          <a:noFill/>
          <a:ln w="28575">
            <a:noFill/>
            <a:prstDash val="sysDash"/>
          </a:ln>
          <a:scene3d>
            <a:camera prst="obliqueTopLeft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</a:t>
            </a:r>
            <a:endParaRPr lang="en-US" sz="28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200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1023</Words>
  <Application>Microsoft Office PowerPoint</Application>
  <PresentationFormat>Widescreen</PresentationFormat>
  <Paragraphs>184</Paragraphs>
  <Slides>34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34</vt:i4>
      </vt:variant>
    </vt:vector>
  </HeadingPairs>
  <TitlesOfParts>
    <vt:vector size="51" baseType="lpstr">
      <vt:lpstr>微软雅黑</vt:lpstr>
      <vt:lpstr>宋体</vt:lpstr>
      <vt:lpstr>Arial</vt:lpstr>
      <vt:lpstr>Calibri</vt:lpstr>
      <vt:lpstr>Calibri Light</vt:lpstr>
      <vt:lpstr>Nunito</vt:lpstr>
      <vt:lpstr>Nunito </vt:lpstr>
      <vt:lpstr>Nunito Black</vt:lpstr>
      <vt:lpstr>Open Sans</vt:lpstr>
      <vt:lpstr>Sigmar One</vt:lpstr>
      <vt:lpstr>Times New Roman</vt:lpstr>
      <vt:lpstr>Wingdings</vt:lpstr>
      <vt:lpstr>ไอติม Bold</vt:lpstr>
      <vt:lpstr>Office Theme</vt:lpstr>
      <vt:lpstr>1_Office Theme</vt:lpstr>
      <vt:lpstr>2_Office Theme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Kể với người thân về một giờ học em thấy vui vẻ, thú vị.  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nguyenthi lien</dc:creator>
  <cp:lastModifiedBy>Windows User</cp:lastModifiedBy>
  <cp:revision>83</cp:revision>
  <dcterms:created xsi:type="dcterms:W3CDTF">2022-07-23T09:44:17Z</dcterms:created>
  <dcterms:modified xsi:type="dcterms:W3CDTF">2026-04-29T06:51:28Z</dcterms:modified>
</cp:coreProperties>
</file>